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8" r:id="rId4"/>
    <p:sldId id="288" r:id="rId5"/>
    <p:sldId id="258" r:id="rId6"/>
    <p:sldId id="260" r:id="rId7"/>
    <p:sldId id="266" r:id="rId8"/>
    <p:sldId id="261" r:id="rId9"/>
    <p:sldId id="262" r:id="rId10"/>
    <p:sldId id="263" r:id="rId11"/>
    <p:sldId id="259" r:id="rId12"/>
    <p:sldId id="299" r:id="rId13"/>
    <p:sldId id="276" r:id="rId14"/>
    <p:sldId id="300" r:id="rId15"/>
    <p:sldId id="264" r:id="rId16"/>
    <p:sldId id="274" r:id="rId17"/>
    <p:sldId id="265" r:id="rId18"/>
    <p:sldId id="267" r:id="rId19"/>
    <p:sldId id="275" r:id="rId20"/>
    <p:sldId id="268" r:id="rId21"/>
    <p:sldId id="269" r:id="rId22"/>
    <p:sldId id="270" r:id="rId23"/>
    <p:sldId id="272" r:id="rId24"/>
    <p:sldId id="271" r:id="rId25"/>
    <p:sldId id="273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301" r:id="rId47"/>
    <p:sldId id="302" r:id="rId48"/>
    <p:sldId id="303" r:id="rId49"/>
    <p:sldId id="304" r:id="rId50"/>
    <p:sldId id="305" r:id="rId51"/>
    <p:sldId id="306" r:id="rId52"/>
    <p:sldId id="308" r:id="rId53"/>
    <p:sldId id="307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7" r:id="rId66"/>
    <p:sldId id="320" r:id="rId67"/>
    <p:sldId id="321" r:id="rId68"/>
    <p:sldId id="322" r:id="rId69"/>
    <p:sldId id="329" r:id="rId70"/>
    <p:sldId id="328" r:id="rId71"/>
    <p:sldId id="323" r:id="rId72"/>
    <p:sldId id="324" r:id="rId73"/>
    <p:sldId id="325" r:id="rId74"/>
    <p:sldId id="326" r:id="rId7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E1E1-1355-481D-B9B0-3F15EEDB0EB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5F3B-2E43-43AA-967E-F6ACDE8B8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E1E1-1355-481D-B9B0-3F15EEDB0EB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5F3B-2E43-43AA-967E-F6ACDE8B8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E1E1-1355-481D-B9B0-3F15EEDB0EB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5F3B-2E43-43AA-967E-F6ACDE8B8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E1E1-1355-481D-B9B0-3F15EEDB0EB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5F3B-2E43-43AA-967E-F6ACDE8B8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E1E1-1355-481D-B9B0-3F15EEDB0EB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5F3B-2E43-43AA-967E-F6ACDE8B8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E1E1-1355-481D-B9B0-3F15EEDB0EB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5F3B-2E43-43AA-967E-F6ACDE8B8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E1E1-1355-481D-B9B0-3F15EEDB0EB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5F3B-2E43-43AA-967E-F6ACDE8B8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E1E1-1355-481D-B9B0-3F15EEDB0EB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5F3B-2E43-43AA-967E-F6ACDE8B8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E1E1-1355-481D-B9B0-3F15EEDB0EB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5F3B-2E43-43AA-967E-F6ACDE8B8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E1E1-1355-481D-B9B0-3F15EEDB0EB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5F3B-2E43-43AA-967E-F6ACDE8B8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E1E1-1355-481D-B9B0-3F15EEDB0EB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5F3B-2E43-43AA-967E-F6ACDE8B8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7E1E1-1355-481D-B9B0-3F15EEDB0EB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25F3B-2E43-43AA-967E-F6ACDE8B8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6.jpeg"/><Relationship Id="rId7" Type="http://schemas.openxmlformats.org/officeDocument/2006/relationships/image" Target="../media/image28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1.jpeg"/><Relationship Id="rId4" Type="http://schemas.openxmlformats.org/officeDocument/2006/relationships/image" Target="../media/image3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jpe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 </a:t>
            </a:r>
            <a:r>
              <a:rPr lang="en-US" dirty="0" err="1" smtClean="0"/>
              <a:t>goûts</a:t>
            </a:r>
            <a:r>
              <a:rPr lang="en-US" dirty="0" smtClean="0"/>
              <a:t> et des </a:t>
            </a:r>
            <a:r>
              <a:rPr lang="en-US" dirty="0" err="1" smtClean="0"/>
              <a:t>couleurs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Allez</a:t>
            </a:r>
            <a:r>
              <a:rPr lang="en-US" dirty="0" smtClean="0"/>
              <a:t>, </a:t>
            </a:r>
            <a:r>
              <a:rPr lang="en-US" dirty="0" err="1" smtClean="0"/>
              <a:t>Viens</a:t>
            </a:r>
            <a:r>
              <a:rPr lang="en-US" dirty="0" smtClean="0"/>
              <a:t> 3</a:t>
            </a:r>
          </a:p>
          <a:p>
            <a:r>
              <a:rPr lang="en-US" dirty="0" err="1" smtClean="0"/>
              <a:t>Chapitre</a:t>
            </a:r>
            <a:r>
              <a:rPr lang="en-US" dirty="0" smtClean="0"/>
              <a:t> 4, Première </a:t>
            </a:r>
            <a:r>
              <a:rPr lang="en-US" dirty="0" err="1" smtClean="0"/>
              <a:t>Etape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pantalon</a:t>
            </a:r>
            <a:r>
              <a:rPr lang="en-US" dirty="0" smtClean="0"/>
              <a:t> à </a:t>
            </a:r>
            <a:r>
              <a:rPr lang="en-US" dirty="0" err="1" smtClean="0"/>
              <a:t>pinces</a:t>
            </a:r>
            <a:endParaRPr lang="en-US" dirty="0"/>
          </a:p>
        </p:txBody>
      </p:sp>
      <p:pic>
        <p:nvPicPr>
          <p:cNvPr id="10" name="Content Placeholder 9" descr="Pleated-Pan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805781"/>
            <a:ext cx="4114800" cy="4114800"/>
          </a:xfrm>
        </p:spPr>
      </p:pic>
      <p:cxnSp>
        <p:nvCxnSpPr>
          <p:cNvPr id="9" name="Straight Arrow Connector 8"/>
          <p:cNvCxnSpPr/>
          <p:nvPr/>
        </p:nvCxnSpPr>
        <p:spPr>
          <a:xfrm>
            <a:off x="2667000" y="990600"/>
            <a:ext cx="685800" cy="1676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tailleur</a:t>
            </a:r>
            <a:endParaRPr lang="en-US" dirty="0"/>
          </a:p>
        </p:txBody>
      </p:sp>
      <p:pic>
        <p:nvPicPr>
          <p:cNvPr id="30722" name="Picture 2" descr="http://www.articlesweb.org/blog/wp-content/gallery/look-best-in-womens-suits/look-best-in-womens-suits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4346222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robe à </a:t>
            </a:r>
            <a:r>
              <a:rPr lang="en-US" dirty="0" err="1" smtClean="0"/>
              <a:t>col</a:t>
            </a:r>
            <a:r>
              <a:rPr lang="en-US" dirty="0" smtClean="0"/>
              <a:t> en V</a:t>
            </a:r>
            <a:endParaRPr lang="en-US" dirty="0"/>
          </a:p>
        </p:txBody>
      </p:sp>
      <p:pic>
        <p:nvPicPr>
          <p:cNvPr id="8" name="Content Placeholder 7" descr="plain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600200"/>
            <a:ext cx="4648200" cy="4648200"/>
          </a:xfrm>
        </p:spPr>
      </p:pic>
      <p:cxnSp>
        <p:nvCxnSpPr>
          <p:cNvPr id="9" name="Straight Arrow Connector 8"/>
          <p:cNvCxnSpPr/>
          <p:nvPr/>
        </p:nvCxnSpPr>
        <p:spPr>
          <a:xfrm flipH="1">
            <a:off x="3124200" y="1219200"/>
            <a:ext cx="3048000" cy="1295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554162"/>
          </a:xfrm>
        </p:spPr>
        <p:txBody>
          <a:bodyPr>
            <a:normAutofit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col</a:t>
            </a:r>
            <a:r>
              <a:rPr lang="en-US" dirty="0" smtClean="0"/>
              <a:t> </a:t>
            </a:r>
            <a:r>
              <a:rPr lang="en-US" dirty="0" err="1" smtClean="0"/>
              <a:t>roulé</a:t>
            </a:r>
            <a:endParaRPr lang="en-US" dirty="0"/>
          </a:p>
        </p:txBody>
      </p:sp>
      <p:pic>
        <p:nvPicPr>
          <p:cNvPr id="6" name="Content Placeholder 5" descr="turtleneck-cashmere-sweater-for-women-9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2057400"/>
            <a:ext cx="3810000" cy="3810000"/>
          </a:xfrm>
        </p:spPr>
      </p:pic>
      <p:cxnSp>
        <p:nvCxnSpPr>
          <p:cNvPr id="9" name="Straight Arrow Connector 8"/>
          <p:cNvCxnSpPr/>
          <p:nvPr/>
        </p:nvCxnSpPr>
        <p:spPr>
          <a:xfrm flipH="1">
            <a:off x="4800600" y="1371600"/>
            <a:ext cx="990600" cy="914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274638"/>
            <a:ext cx="5029200" cy="1554162"/>
          </a:xfrm>
        </p:spPr>
        <p:txBody>
          <a:bodyPr>
            <a:normAutofit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robe à </a:t>
            </a:r>
            <a:r>
              <a:rPr lang="en-US" dirty="0" err="1" smtClean="0"/>
              <a:t>col</a:t>
            </a:r>
            <a:r>
              <a:rPr lang="en-US" dirty="0" smtClean="0"/>
              <a:t> </a:t>
            </a:r>
            <a:r>
              <a:rPr lang="en-US" dirty="0" err="1" smtClean="0"/>
              <a:t>roulé</a:t>
            </a:r>
            <a:endParaRPr lang="en-US" dirty="0"/>
          </a:p>
        </p:txBody>
      </p:sp>
      <p:pic>
        <p:nvPicPr>
          <p:cNvPr id="59394" name="Picture 2" descr="http://s3.thisnext.com/media/largest_dimension/14F60F7C.jpg"/>
          <p:cNvPicPr>
            <a:picLocks noChangeAspect="1" noChangeArrowheads="1"/>
          </p:cNvPicPr>
          <p:nvPr/>
        </p:nvPicPr>
        <p:blipFill>
          <a:blip r:embed="rId2" cstate="print"/>
          <a:srcRect l="26087" r="30435"/>
          <a:stretch>
            <a:fillRect/>
          </a:stretch>
        </p:blipFill>
        <p:spPr bwMode="auto">
          <a:xfrm>
            <a:off x="762000" y="381000"/>
            <a:ext cx="2590800" cy="595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jupe</a:t>
            </a:r>
            <a:r>
              <a:rPr lang="en-US" dirty="0" smtClean="0"/>
              <a:t> à </a:t>
            </a:r>
            <a:r>
              <a:rPr lang="en-US" dirty="0" err="1" smtClean="0"/>
              <a:t>pinces</a:t>
            </a:r>
            <a:endParaRPr lang="en-US" dirty="0"/>
          </a:p>
        </p:txBody>
      </p:sp>
      <p:pic>
        <p:nvPicPr>
          <p:cNvPr id="7" name="Content Placeholder 6" descr="pleat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6600" y="2438400"/>
            <a:ext cx="1905000" cy="2543175"/>
          </a:xfrm>
        </p:spPr>
      </p:pic>
      <p:cxnSp>
        <p:nvCxnSpPr>
          <p:cNvPr id="9" name="Straight Arrow Connector 8"/>
          <p:cNvCxnSpPr/>
          <p:nvPr/>
        </p:nvCxnSpPr>
        <p:spPr>
          <a:xfrm flipH="1">
            <a:off x="4572000" y="1219200"/>
            <a:ext cx="2667000" cy="1905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mini-</a:t>
            </a:r>
            <a:r>
              <a:rPr lang="en-US" dirty="0" err="1" smtClean="0"/>
              <a:t>jupe</a:t>
            </a:r>
            <a:r>
              <a:rPr lang="en-US" dirty="0" smtClean="0"/>
              <a:t> </a:t>
            </a:r>
            <a:r>
              <a:rPr lang="en-US" dirty="0" err="1" smtClean="0"/>
              <a:t>écossaise</a:t>
            </a:r>
            <a:endParaRPr lang="en-US" dirty="0"/>
          </a:p>
        </p:txBody>
      </p:sp>
      <p:pic>
        <p:nvPicPr>
          <p:cNvPr id="7" name="Content Placeholder 6" descr="plai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0" y="2362200"/>
            <a:ext cx="1123950" cy="1133475"/>
          </a:xfrm>
        </p:spPr>
      </p:pic>
      <p:pic>
        <p:nvPicPr>
          <p:cNvPr id="10" name="Picture 9" descr="miniskirt_ecossa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1905000"/>
            <a:ext cx="3276600" cy="404518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6781800" y="1219200"/>
            <a:ext cx="0" cy="1219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 </a:t>
            </a:r>
            <a:r>
              <a:rPr lang="en-US" dirty="0" err="1" smtClean="0"/>
              <a:t>gants</a:t>
            </a:r>
            <a:endParaRPr lang="en-US" dirty="0"/>
          </a:p>
        </p:txBody>
      </p:sp>
      <p:pic>
        <p:nvPicPr>
          <p:cNvPr id="6" name="Content Placeholder 5" descr="glov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1885156"/>
            <a:ext cx="3276600" cy="405024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 </a:t>
            </a:r>
            <a:r>
              <a:rPr lang="en-US" dirty="0" err="1" smtClean="0"/>
              <a:t>hauts</a:t>
            </a:r>
            <a:r>
              <a:rPr lang="en-US" dirty="0" smtClean="0"/>
              <a:t> talons</a:t>
            </a:r>
            <a:endParaRPr lang="en-US" dirty="0"/>
          </a:p>
        </p:txBody>
      </p:sp>
      <p:pic>
        <p:nvPicPr>
          <p:cNvPr id="6" name="Content Placeholder 5" descr="high_heel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1905000"/>
            <a:ext cx="3124200" cy="2889885"/>
          </a:xfrm>
        </p:spPr>
      </p:pic>
      <p:cxnSp>
        <p:nvCxnSpPr>
          <p:cNvPr id="9" name="Straight Arrow Connector 8"/>
          <p:cNvCxnSpPr/>
          <p:nvPr/>
        </p:nvCxnSpPr>
        <p:spPr>
          <a:xfrm>
            <a:off x="1066800" y="1295400"/>
            <a:ext cx="2438400" cy="2514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554162"/>
          </a:xfrm>
        </p:spPr>
        <p:txBody>
          <a:bodyPr>
            <a:normAutofit/>
          </a:bodyPr>
          <a:lstStyle/>
          <a:p>
            <a:r>
              <a:rPr lang="en-US" dirty="0" smtClean="0"/>
              <a:t>Des </a:t>
            </a:r>
            <a:r>
              <a:rPr lang="en-US" dirty="0" err="1" smtClean="0"/>
              <a:t>bottines</a:t>
            </a:r>
            <a:r>
              <a:rPr lang="en-US" dirty="0" smtClean="0"/>
              <a:t> en </a:t>
            </a:r>
            <a:r>
              <a:rPr lang="en-US" dirty="0" err="1" smtClean="0"/>
              <a:t>cuir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à </a:t>
            </a:r>
            <a:r>
              <a:rPr lang="en-US" dirty="0" err="1" smtClean="0"/>
              <a:t>hauts</a:t>
            </a:r>
            <a:r>
              <a:rPr lang="en-US" dirty="0" smtClean="0"/>
              <a:t> talons</a:t>
            </a:r>
            <a:endParaRPr lang="en-US" dirty="0"/>
          </a:p>
        </p:txBody>
      </p:sp>
      <p:pic>
        <p:nvPicPr>
          <p:cNvPr id="8" name="Content Placeholder 7" descr="ankleboo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1325" y="2067719"/>
            <a:ext cx="3181350" cy="3590925"/>
          </a:xfrm>
        </p:spPr>
      </p:pic>
      <p:cxnSp>
        <p:nvCxnSpPr>
          <p:cNvPr id="9" name="Straight Arrow Connector 8"/>
          <p:cNvCxnSpPr/>
          <p:nvPr/>
        </p:nvCxnSpPr>
        <p:spPr>
          <a:xfrm flipH="1">
            <a:off x="5867400" y="2514600"/>
            <a:ext cx="1828800" cy="2209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costume</a:t>
            </a:r>
            <a:endParaRPr lang="en-US" dirty="0"/>
          </a:p>
        </p:txBody>
      </p:sp>
      <p:pic>
        <p:nvPicPr>
          <p:cNvPr id="6" name="Content Placeholder 5" descr="costu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676400"/>
            <a:ext cx="4419600" cy="4419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chemise </a:t>
            </a:r>
            <a:r>
              <a:rPr lang="en-US" dirty="0" err="1" smtClean="0"/>
              <a:t>forme</a:t>
            </a:r>
            <a:r>
              <a:rPr lang="en-US" dirty="0" smtClean="0"/>
              <a:t> </a:t>
            </a:r>
            <a:r>
              <a:rPr lang="en-US" dirty="0" err="1" smtClean="0"/>
              <a:t>tunique</a:t>
            </a:r>
            <a:endParaRPr lang="en-US" dirty="0"/>
          </a:p>
        </p:txBody>
      </p:sp>
      <p:pic>
        <p:nvPicPr>
          <p:cNvPr id="10" name="Content Placeholder 9" descr="tunic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1524000"/>
            <a:ext cx="3048000" cy="461818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 sweat </a:t>
            </a:r>
            <a:r>
              <a:rPr lang="en-US" dirty="0" err="1" smtClean="0"/>
              <a:t>forme</a:t>
            </a:r>
            <a:r>
              <a:rPr lang="en-US" dirty="0" smtClean="0"/>
              <a:t> </a:t>
            </a:r>
            <a:r>
              <a:rPr lang="en-US" dirty="0" err="1" smtClean="0"/>
              <a:t>tunique</a:t>
            </a:r>
            <a:endParaRPr lang="en-US" dirty="0"/>
          </a:p>
        </p:txBody>
      </p:sp>
      <p:pic>
        <p:nvPicPr>
          <p:cNvPr id="11" name="Picture 10" descr="tun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1447800"/>
            <a:ext cx="3733800" cy="5023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caleçon</a:t>
            </a:r>
            <a:endParaRPr lang="en-US" dirty="0"/>
          </a:p>
        </p:txBody>
      </p:sp>
      <p:pic>
        <p:nvPicPr>
          <p:cNvPr id="7" name="Content Placeholder 6" descr="calec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57562" y="2648744"/>
            <a:ext cx="2428875" cy="2428875"/>
          </a:xfrm>
        </p:spPr>
      </p:pic>
      <p:cxnSp>
        <p:nvCxnSpPr>
          <p:cNvPr id="9" name="Straight Arrow Connector 8"/>
          <p:cNvCxnSpPr/>
          <p:nvPr/>
        </p:nvCxnSpPr>
        <p:spPr>
          <a:xfrm>
            <a:off x="1066800" y="1295400"/>
            <a:ext cx="3200400" cy="2362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caleçon</a:t>
            </a:r>
            <a:r>
              <a:rPr lang="en-US" dirty="0" smtClean="0"/>
              <a:t> à </a:t>
            </a:r>
            <a:r>
              <a:rPr lang="en-US" dirty="0" err="1" smtClean="0"/>
              <a:t>pois</a:t>
            </a:r>
            <a:endParaRPr lang="en-US" dirty="0"/>
          </a:p>
        </p:txBody>
      </p:sp>
      <p:pic>
        <p:nvPicPr>
          <p:cNvPr id="6" name="Content Placeholder 5" descr="leggings_pol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67074" y="1574086"/>
            <a:ext cx="3286126" cy="4905203"/>
          </a:xfrm>
        </p:spPr>
      </p:pic>
      <p:cxnSp>
        <p:nvCxnSpPr>
          <p:cNvPr id="9" name="Straight Arrow Connector 8"/>
          <p:cNvCxnSpPr/>
          <p:nvPr/>
        </p:nvCxnSpPr>
        <p:spPr>
          <a:xfrm>
            <a:off x="1066800" y="1295400"/>
            <a:ext cx="3200400" cy="2362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caleçon</a:t>
            </a:r>
            <a:r>
              <a:rPr lang="en-US" dirty="0" smtClean="0"/>
              <a:t> à </a:t>
            </a:r>
            <a:r>
              <a:rPr lang="en-US" dirty="0" err="1" smtClean="0"/>
              <a:t>rayures</a:t>
            </a:r>
            <a:endParaRPr lang="en-US" dirty="0"/>
          </a:p>
        </p:txBody>
      </p:sp>
      <p:pic>
        <p:nvPicPr>
          <p:cNvPr id="6" name="Content Placeholder 5" descr="leggings_strip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9327"/>
          <a:stretch>
            <a:fillRect/>
          </a:stretch>
        </p:blipFill>
        <p:spPr>
          <a:xfrm>
            <a:off x="3733800" y="1676400"/>
            <a:ext cx="2035266" cy="4177125"/>
          </a:xfrm>
        </p:spPr>
      </p:pic>
      <p:cxnSp>
        <p:nvCxnSpPr>
          <p:cNvPr id="9" name="Straight Arrow Connector 8"/>
          <p:cNvCxnSpPr/>
          <p:nvPr/>
        </p:nvCxnSpPr>
        <p:spPr>
          <a:xfrm>
            <a:off x="1066800" y="1295400"/>
            <a:ext cx="3581400" cy="3276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collant</a:t>
            </a:r>
            <a:endParaRPr lang="en-US" dirty="0"/>
          </a:p>
        </p:txBody>
      </p:sp>
      <p:pic>
        <p:nvPicPr>
          <p:cNvPr id="7" name="Content Placeholder 6" descr="pantyhos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92635" y="2180641"/>
            <a:ext cx="2958730" cy="336508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554162"/>
          </a:xfrm>
        </p:spPr>
        <p:txBody>
          <a:bodyPr>
            <a:normAutofit/>
          </a:bodyPr>
          <a:lstStyle/>
          <a:p>
            <a:r>
              <a:rPr lang="en-US" dirty="0" smtClean="0"/>
              <a:t>Un </a:t>
            </a:r>
            <a:r>
              <a:rPr lang="en-US" dirty="0" err="1"/>
              <a:t>p</a:t>
            </a:r>
            <a:r>
              <a:rPr lang="en-US" dirty="0" err="1" smtClean="0"/>
              <a:t>endentif</a:t>
            </a:r>
            <a:endParaRPr lang="en-US" dirty="0"/>
          </a:p>
        </p:txBody>
      </p:sp>
      <p:pic>
        <p:nvPicPr>
          <p:cNvPr id="7" name="Content Placeholder 6" descr="penda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03550" y="1970881"/>
            <a:ext cx="3136900" cy="3784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history-of-armor.com/image-files/thumbnail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76400"/>
            <a:ext cx="8686800" cy="4876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554162"/>
          </a:xfrm>
        </p:spPr>
        <p:txBody>
          <a:bodyPr>
            <a:normAutofit/>
          </a:bodyPr>
          <a:lstStyle/>
          <a:p>
            <a:r>
              <a:rPr lang="en-US" dirty="0" smtClean="0"/>
              <a:t>Un sac en </a:t>
            </a:r>
            <a:r>
              <a:rPr lang="en-US" dirty="0" err="1" smtClean="0"/>
              <a:t>cuir</a:t>
            </a:r>
            <a:endParaRPr lang="en-US" dirty="0"/>
          </a:p>
        </p:txBody>
      </p:sp>
      <p:pic>
        <p:nvPicPr>
          <p:cNvPr id="7" name="Content Placeholder 6" descr="purse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743199" y="2034380"/>
            <a:ext cx="4290219" cy="429021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554162"/>
          </a:xfrm>
        </p:spPr>
        <p:txBody>
          <a:bodyPr>
            <a:normAutofit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pattes</a:t>
            </a:r>
            <a:r>
              <a:rPr lang="en-US" dirty="0" smtClean="0"/>
              <a:t> </a:t>
            </a:r>
            <a:r>
              <a:rPr lang="en-US" dirty="0" err="1" smtClean="0"/>
              <a:t>d’eph</a:t>
            </a:r>
            <a:endParaRPr lang="en-US" dirty="0"/>
          </a:p>
        </p:txBody>
      </p:sp>
      <p:pic>
        <p:nvPicPr>
          <p:cNvPr id="7" name="Content Placeholder 6" descr="bellbottoms-ar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981200"/>
            <a:ext cx="2971800" cy="3714750"/>
          </a:xfrm>
        </p:spPr>
      </p:pic>
      <p:cxnSp>
        <p:nvCxnSpPr>
          <p:cNvPr id="9" name="Straight Arrow Connector 8"/>
          <p:cNvCxnSpPr/>
          <p:nvPr/>
        </p:nvCxnSpPr>
        <p:spPr>
          <a:xfrm flipH="1">
            <a:off x="4038600" y="1371600"/>
            <a:ext cx="1752600" cy="3276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554162"/>
          </a:xfrm>
        </p:spPr>
        <p:txBody>
          <a:bodyPr>
            <a:normAutofit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débardeur</a:t>
            </a:r>
            <a:endParaRPr lang="en-US" dirty="0"/>
          </a:p>
        </p:txBody>
      </p:sp>
      <p:pic>
        <p:nvPicPr>
          <p:cNvPr id="6" name="Content Placeholder 5" descr="tankto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0400" y="2057400"/>
            <a:ext cx="2806702" cy="38401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costume en </a:t>
            </a:r>
            <a:r>
              <a:rPr lang="en-US" dirty="0" err="1" smtClean="0"/>
              <a:t>laine</a:t>
            </a:r>
            <a:endParaRPr lang="en-US" dirty="0"/>
          </a:p>
        </p:txBody>
      </p:sp>
      <p:pic>
        <p:nvPicPr>
          <p:cNvPr id="6" name="Content Placeholder 5" descr="costu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600200"/>
            <a:ext cx="4419600" cy="4419600"/>
          </a:xfrm>
        </p:spPr>
      </p:pic>
      <p:pic>
        <p:nvPicPr>
          <p:cNvPr id="4" name="Content Placeholder 5" descr="wool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1981200"/>
            <a:ext cx="2871788" cy="26839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554162"/>
          </a:xfrm>
        </p:spPr>
        <p:txBody>
          <a:bodyPr>
            <a:normAutofit/>
          </a:bodyPr>
          <a:lstStyle/>
          <a:p>
            <a:r>
              <a:rPr lang="en-US" dirty="0" smtClean="0"/>
              <a:t>Un coupe-vent</a:t>
            </a:r>
            <a:endParaRPr lang="en-US" dirty="0"/>
          </a:p>
        </p:txBody>
      </p:sp>
      <p:pic>
        <p:nvPicPr>
          <p:cNvPr id="6" name="Content Placeholder 5" descr="Windbreak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63345" y="1600200"/>
            <a:ext cx="3017309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554162"/>
          </a:xfrm>
        </p:spPr>
        <p:txBody>
          <a:bodyPr>
            <a:normAutofit/>
          </a:bodyPr>
          <a:lstStyle/>
          <a:p>
            <a:r>
              <a:rPr lang="en-US" dirty="0" smtClean="0"/>
              <a:t>Des </a:t>
            </a:r>
            <a:r>
              <a:rPr lang="en-US" dirty="0" err="1" smtClean="0"/>
              <a:t>bretelles</a:t>
            </a:r>
            <a:endParaRPr lang="en-US" dirty="0"/>
          </a:p>
        </p:txBody>
      </p:sp>
      <p:pic>
        <p:nvPicPr>
          <p:cNvPr id="6" name="Content Placeholder 5" descr="suspende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5764" y="1600200"/>
            <a:ext cx="3032471" cy="4525963"/>
          </a:xfrm>
        </p:spPr>
      </p:pic>
      <p:cxnSp>
        <p:nvCxnSpPr>
          <p:cNvPr id="9" name="Straight Arrow Connector 8"/>
          <p:cNvCxnSpPr/>
          <p:nvPr/>
        </p:nvCxnSpPr>
        <p:spPr>
          <a:xfrm flipH="1">
            <a:off x="5410200" y="1371600"/>
            <a:ext cx="381000" cy="1524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810000" y="1371600"/>
            <a:ext cx="1981200" cy="1752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554162"/>
          </a:xfrm>
        </p:spPr>
        <p:txBody>
          <a:bodyPr>
            <a:normAutofit/>
          </a:bodyPr>
          <a:lstStyle/>
          <a:p>
            <a:r>
              <a:rPr lang="en-US" dirty="0" smtClean="0"/>
              <a:t>Des </a:t>
            </a:r>
            <a:r>
              <a:rPr lang="en-US" dirty="0" err="1" smtClean="0"/>
              <a:t>mocassins</a:t>
            </a:r>
            <a:r>
              <a:rPr lang="en-US" dirty="0" smtClean="0"/>
              <a:t> (m)</a:t>
            </a:r>
            <a:endParaRPr lang="en-US" dirty="0"/>
          </a:p>
        </p:txBody>
      </p:sp>
      <p:pic>
        <p:nvPicPr>
          <p:cNvPr id="8" name="Content Placeholder 7" descr="moccasi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43400" y="1524000"/>
            <a:ext cx="4571999" cy="3991970"/>
          </a:xfrm>
        </p:spPr>
      </p:pic>
      <p:pic>
        <p:nvPicPr>
          <p:cNvPr id="11" name="Content Placeholder 7" descr="moccas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981200"/>
            <a:ext cx="4571999" cy="3991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554162"/>
          </a:xfrm>
        </p:spPr>
        <p:txBody>
          <a:bodyPr>
            <a:normAutofit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chemise à </a:t>
            </a:r>
            <a:r>
              <a:rPr lang="en-US" dirty="0" err="1" smtClean="0"/>
              <a:t>manches</a:t>
            </a:r>
            <a:r>
              <a:rPr lang="en-US" dirty="0" smtClean="0"/>
              <a:t> </a:t>
            </a:r>
            <a:r>
              <a:rPr lang="en-US" dirty="0" err="1" smtClean="0"/>
              <a:t>longues</a:t>
            </a:r>
            <a:endParaRPr lang="en-US" dirty="0"/>
          </a:p>
        </p:txBody>
      </p:sp>
      <p:pic>
        <p:nvPicPr>
          <p:cNvPr id="8" name="Content Placeholder 7" descr="longsleev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2590800"/>
            <a:ext cx="3581400" cy="3581400"/>
          </a:xfrm>
        </p:spPr>
      </p:pic>
      <p:cxnSp>
        <p:nvCxnSpPr>
          <p:cNvPr id="9" name="Straight Arrow Connector 8"/>
          <p:cNvCxnSpPr/>
          <p:nvPr/>
        </p:nvCxnSpPr>
        <p:spPr>
          <a:xfrm flipH="1">
            <a:off x="5334000" y="1371600"/>
            <a:ext cx="457200" cy="2971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124200" y="1371600"/>
            <a:ext cx="2667000" cy="2819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hortsleev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2796381"/>
            <a:ext cx="4061619" cy="406161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554162"/>
          </a:xfrm>
        </p:spPr>
        <p:txBody>
          <a:bodyPr>
            <a:normAutofit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chemise à </a:t>
            </a:r>
            <a:r>
              <a:rPr lang="en-US" dirty="0" err="1" smtClean="0"/>
              <a:t>manches</a:t>
            </a:r>
            <a:r>
              <a:rPr lang="en-US" dirty="0" smtClean="0"/>
              <a:t> </a:t>
            </a:r>
            <a:r>
              <a:rPr lang="en-US" dirty="0" err="1" smtClean="0"/>
              <a:t>courtes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791200" y="1371600"/>
            <a:ext cx="76200" cy="2743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124200" y="1371600"/>
            <a:ext cx="2667000" cy="2819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hortsleev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91000" y="2362200"/>
            <a:ext cx="4061619" cy="406161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554162"/>
          </a:xfrm>
        </p:spPr>
        <p:txBody>
          <a:bodyPr>
            <a:normAutofit/>
          </a:bodyPr>
          <a:lstStyle/>
          <a:p>
            <a:r>
              <a:rPr lang="en-US" dirty="0" smtClean="0"/>
              <a:t>Des chemises à </a:t>
            </a:r>
            <a:r>
              <a:rPr lang="en-US" dirty="0" err="1" smtClean="0"/>
              <a:t>carreaux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791200" y="1371600"/>
            <a:ext cx="76200" cy="2743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7" descr="longsleev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2743200"/>
            <a:ext cx="3581400" cy="35814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2667000" y="1371600"/>
            <a:ext cx="3124200" cy="2971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hecke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43800" y="533400"/>
            <a:ext cx="1181100" cy="1181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rinted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03220"/>
            <a:ext cx="9144000" cy="53570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554162"/>
          </a:xfrm>
        </p:spPr>
        <p:txBody>
          <a:bodyPr>
            <a:normAutofit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robe </a:t>
            </a:r>
            <a:r>
              <a:rPr lang="en-US" dirty="0" err="1" smtClean="0"/>
              <a:t>imprimée</a:t>
            </a:r>
            <a:endParaRPr lang="en-US" dirty="0"/>
          </a:p>
        </p:txBody>
      </p:sp>
      <p:pic>
        <p:nvPicPr>
          <p:cNvPr id="12" name="Picture 11" descr="printed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1981200"/>
            <a:ext cx="5866016" cy="4419600"/>
          </a:xfrm>
          <a:prstGeom prst="rect">
            <a:avLst/>
          </a:prstGeom>
        </p:spPr>
      </p:pic>
      <p:pic>
        <p:nvPicPr>
          <p:cNvPr id="8" name="Content Placeholder 7" descr="printed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352800" y="1951037"/>
            <a:ext cx="2486793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http://0.tqn.com/d/graphicssoft/1/7/o/0/5/paper1_sweetiepie_sbrax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1200"/>
            <a:ext cx="8610600" cy="4648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554162"/>
          </a:xfrm>
        </p:spPr>
        <p:txBody>
          <a:bodyPr>
            <a:normAutofit/>
          </a:bodyPr>
          <a:lstStyle/>
          <a:p>
            <a:r>
              <a:rPr lang="en-US" dirty="0" smtClean="0"/>
              <a:t>Un blouson en </a:t>
            </a:r>
            <a:r>
              <a:rPr lang="en-US" dirty="0" err="1" smtClean="0"/>
              <a:t>daim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Des </a:t>
            </a:r>
            <a:r>
              <a:rPr lang="en-US" dirty="0" err="1" smtClean="0"/>
              <a:t>chaussures</a:t>
            </a:r>
            <a:r>
              <a:rPr lang="en-US" dirty="0" smtClean="0"/>
              <a:t> en </a:t>
            </a:r>
            <a:r>
              <a:rPr lang="en-US" dirty="0" err="1" smtClean="0"/>
              <a:t>daim</a:t>
            </a:r>
            <a:endParaRPr lang="en-US" dirty="0"/>
          </a:p>
        </p:txBody>
      </p:sp>
      <p:pic>
        <p:nvPicPr>
          <p:cNvPr id="7" name="Content Placeholder 6" descr="sued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2438400"/>
            <a:ext cx="3067050" cy="3810000"/>
          </a:xfrm>
        </p:spPr>
      </p:pic>
      <p:pic>
        <p:nvPicPr>
          <p:cNvPr id="47106" name="Picture 2" descr="http://www.denverscleaningservice.com/wp-content/uploads/2010/06/shede-sho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3048000"/>
            <a:ext cx="3771900" cy="2828925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/>
          <p:nvPr/>
        </p:nvCxnSpPr>
        <p:spPr>
          <a:xfrm flipH="1">
            <a:off x="1219200" y="685800"/>
            <a:ext cx="762000" cy="2667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029200" y="1752600"/>
            <a:ext cx="1524000" cy="2362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95400"/>
            <a:ext cx="8458200" cy="639762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i</a:t>
            </a:r>
            <a:r>
              <a:rPr lang="en-US" dirty="0" err="1" smtClean="0"/>
              <a:t>mprimé</a:t>
            </a:r>
            <a:r>
              <a:rPr lang="en-US" dirty="0" smtClean="0"/>
              <a:t> (e)               </a:t>
            </a:r>
            <a:r>
              <a:rPr lang="en-US" dirty="0" err="1" smtClean="0"/>
              <a:t>écossais</a:t>
            </a:r>
            <a:r>
              <a:rPr lang="en-US" dirty="0" smtClean="0"/>
              <a:t> (e)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9" name="Picture 8" descr="printed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981200"/>
            <a:ext cx="2191374" cy="2918294"/>
          </a:xfrm>
          <a:prstGeom prst="rect">
            <a:avLst/>
          </a:prstGeom>
        </p:spPr>
      </p:pic>
      <p:pic>
        <p:nvPicPr>
          <p:cNvPr id="12" name="Picture 11" descr="plai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1981200"/>
            <a:ext cx="2619375" cy="26415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752600"/>
            <a:ext cx="8458200" cy="639762"/>
          </a:xfrm>
        </p:spPr>
        <p:txBody>
          <a:bodyPr>
            <a:normAutofit fontScale="90000"/>
          </a:bodyPr>
          <a:lstStyle/>
          <a:p>
            <a:r>
              <a:rPr lang="en-US" dirty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carreaux</a:t>
            </a:r>
            <a:r>
              <a:rPr lang="en-US" dirty="0" smtClean="0"/>
              <a:t>        à </a:t>
            </a:r>
            <a:r>
              <a:rPr lang="en-US" dirty="0" err="1" smtClean="0"/>
              <a:t>rayures</a:t>
            </a:r>
            <a:r>
              <a:rPr lang="en-US" dirty="0" smtClean="0"/>
              <a:t>            à </a:t>
            </a:r>
            <a:r>
              <a:rPr lang="en-US" dirty="0" err="1" smtClean="0"/>
              <a:t>pois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 descr="check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2667000"/>
            <a:ext cx="2286000" cy="2133600"/>
          </a:xfrm>
          <a:prstGeom prst="rect">
            <a:avLst/>
          </a:prstGeom>
        </p:spPr>
      </p:pic>
      <p:pic>
        <p:nvPicPr>
          <p:cNvPr id="48130" name="Picture 2" descr="http://www.deviantart.com/download/131733054/cute_polka_dot_stock_2_by_ButterMakesYouF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2667000"/>
            <a:ext cx="2238375" cy="2133600"/>
          </a:xfrm>
          <a:prstGeom prst="rect">
            <a:avLst/>
          </a:prstGeom>
          <a:noFill/>
        </p:spPr>
      </p:pic>
      <p:pic>
        <p:nvPicPr>
          <p:cNvPr id="48132" name="Picture 4" descr="http://bp3.blogger.com/_BdzxkvhWO1M/SAvU_oishkI/AAAAAAAAABY/A8bNPdOZouQ/s400/blue-striped-background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3657600" y="2667000"/>
            <a:ext cx="2219325" cy="2219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hemptraders.com/images/img_fab_linen_ct_l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600200"/>
            <a:ext cx="2828925" cy="28289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554162"/>
          </a:xfrm>
        </p:spPr>
        <p:txBody>
          <a:bodyPr>
            <a:normAutofit/>
          </a:bodyPr>
          <a:lstStyle/>
          <a:p>
            <a:r>
              <a:rPr lang="en-US" dirty="0" smtClean="0"/>
              <a:t>Un costume en toile</a:t>
            </a:r>
            <a:endParaRPr lang="en-US" dirty="0"/>
          </a:p>
        </p:txBody>
      </p:sp>
      <p:pic>
        <p:nvPicPr>
          <p:cNvPr id="8" name="Content Placeholder 7" descr="linen_sui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95600" y="1371600"/>
            <a:ext cx="3200400" cy="5105400"/>
          </a:xfrm>
        </p:spPr>
      </p:pic>
      <p:cxnSp>
        <p:nvCxnSpPr>
          <p:cNvPr id="11" name="Straight Arrow Connector 10"/>
          <p:cNvCxnSpPr/>
          <p:nvPr/>
        </p:nvCxnSpPr>
        <p:spPr>
          <a:xfrm>
            <a:off x="6629400" y="1371600"/>
            <a:ext cx="609600" cy="1600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4582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 </a:t>
            </a:r>
            <a:r>
              <a:rPr lang="en-US" dirty="0" err="1" smtClean="0"/>
              <a:t>soie</a:t>
            </a:r>
            <a:r>
              <a:rPr lang="en-US" dirty="0" smtClean="0"/>
              <a:t>           en </a:t>
            </a:r>
            <a:r>
              <a:rPr lang="en-US" dirty="0" err="1" smtClean="0"/>
              <a:t>laine</a:t>
            </a:r>
            <a:r>
              <a:rPr lang="en-US" dirty="0" smtClean="0"/>
              <a:t>            en toile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Picture 5" descr="silkwor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1524000"/>
            <a:ext cx="1602074" cy="1447800"/>
          </a:xfrm>
          <a:prstGeom prst="rect">
            <a:avLst/>
          </a:prstGeom>
        </p:spPr>
      </p:pic>
      <p:pic>
        <p:nvPicPr>
          <p:cNvPr id="7" name="Picture 6" descr="woo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2400" y="1600200"/>
            <a:ext cx="1295400" cy="1399032"/>
          </a:xfrm>
          <a:prstGeom prst="rect">
            <a:avLst/>
          </a:prstGeom>
        </p:spPr>
      </p:pic>
      <p:pic>
        <p:nvPicPr>
          <p:cNvPr id="8" name="Picture 2" descr="http://www.hemptraders.com/images/img_fab_linen_ct_l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1447800"/>
            <a:ext cx="1838325" cy="1838325"/>
          </a:xfrm>
          <a:prstGeom prst="rect">
            <a:avLst/>
          </a:prstGeom>
          <a:noFill/>
        </p:spPr>
      </p:pic>
      <p:pic>
        <p:nvPicPr>
          <p:cNvPr id="9" name="Picture 4" descr="http://0.tqn.com/d/graphicssoft/1/7/o/0/5/paper1_sweetiepie_sbraxt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4495800"/>
            <a:ext cx="1911940" cy="1905000"/>
          </a:xfrm>
          <a:prstGeom prst="rect">
            <a:avLst/>
          </a:prstGeom>
          <a:noFill/>
        </p:spPr>
      </p:pic>
      <p:pic>
        <p:nvPicPr>
          <p:cNvPr id="10" name="Picture 2" descr="http://www.denverscleaningservice.com/wp-content/uploads/2010/06/shede-sho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5181600"/>
            <a:ext cx="1714500" cy="1285875"/>
          </a:xfrm>
          <a:prstGeom prst="rect">
            <a:avLst/>
          </a:prstGeom>
          <a:noFill/>
        </p:spPr>
      </p:pic>
      <p:pic>
        <p:nvPicPr>
          <p:cNvPr id="50178" name="Picture 2" descr="http://www.history-of-armor.com/image-files/thumbnail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0" y="4572000"/>
            <a:ext cx="1762125" cy="1762125"/>
          </a:xfrm>
          <a:prstGeom prst="rect">
            <a:avLst/>
          </a:prstGeom>
          <a:noFill/>
        </p:spPr>
      </p:pic>
      <p:pic>
        <p:nvPicPr>
          <p:cNvPr id="12" name="Picture 11" descr="LeatherVest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58000" y="4800600"/>
            <a:ext cx="1152524" cy="1664757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228600" y="3962400"/>
            <a:ext cx="84582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 </a:t>
            </a: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daim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en </a:t>
            </a: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cuir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ock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1600200"/>
            <a:ext cx="4236046" cy="4114800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Avec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poche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Avec des </a:t>
            </a:r>
            <a:r>
              <a:rPr lang="en-US" dirty="0" err="1" smtClean="0"/>
              <a:t>boutons</a:t>
            </a:r>
            <a:endParaRPr lang="en-US" dirty="0"/>
          </a:p>
        </p:txBody>
      </p:sp>
      <p:pic>
        <p:nvPicPr>
          <p:cNvPr id="4" name="Picture 3" descr="buttons.jpg"/>
          <p:cNvPicPr>
            <a:picLocks noChangeAspect="1"/>
          </p:cNvPicPr>
          <p:nvPr/>
        </p:nvPicPr>
        <p:blipFill>
          <a:blip r:embed="rId2" cstate="print"/>
          <a:srcRect t="9524"/>
          <a:stretch>
            <a:fillRect/>
          </a:stretch>
        </p:blipFill>
        <p:spPr>
          <a:xfrm>
            <a:off x="1828800" y="1447800"/>
            <a:ext cx="5474368" cy="495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Avec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fermeture</a:t>
            </a:r>
            <a:r>
              <a:rPr lang="en-US" dirty="0" smtClean="0"/>
              <a:t> éclair</a:t>
            </a:r>
            <a:endParaRPr lang="en-US" dirty="0"/>
          </a:p>
        </p:txBody>
      </p:sp>
      <p:pic>
        <p:nvPicPr>
          <p:cNvPr id="5" name="Picture 4" descr="zipp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1752600"/>
            <a:ext cx="3662363" cy="3662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Avec des </a:t>
            </a:r>
            <a:r>
              <a:rPr lang="en-US" dirty="0" err="1" smtClean="0"/>
              <a:t>volants</a:t>
            </a:r>
            <a:endParaRPr lang="en-US" dirty="0"/>
          </a:p>
        </p:txBody>
      </p:sp>
      <p:pic>
        <p:nvPicPr>
          <p:cNvPr id="4" name="Picture 3" descr="ruffles-blouse.jpg"/>
          <p:cNvPicPr>
            <a:picLocks noChangeAspect="1"/>
          </p:cNvPicPr>
          <p:nvPr/>
        </p:nvPicPr>
        <p:blipFill>
          <a:blip r:embed="rId2" cstate="print"/>
          <a:srcRect l="-6000" t="-13500" b="38000"/>
          <a:stretch>
            <a:fillRect/>
          </a:stretch>
        </p:blipFill>
        <p:spPr>
          <a:xfrm>
            <a:off x="1981200" y="1676400"/>
            <a:ext cx="5384800" cy="38354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5486400" y="1143000"/>
            <a:ext cx="76200" cy="2514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4343400" y="1219200"/>
            <a:ext cx="1219200" cy="167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leu </a:t>
            </a:r>
            <a:r>
              <a:rPr lang="en-US" dirty="0" err="1" smtClean="0"/>
              <a:t>clair</a:t>
            </a:r>
            <a:r>
              <a:rPr lang="en-US" dirty="0" smtClean="0"/>
              <a:t>                  bleu </a:t>
            </a:r>
            <a:r>
              <a:rPr lang="en-US" dirty="0" err="1" smtClean="0"/>
              <a:t>foncé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5800" y="1371600"/>
            <a:ext cx="3657600" cy="2286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334000" y="1295400"/>
            <a:ext cx="2971800" cy="2362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3"/>
          <p:cNvSpPr txBox="1">
            <a:spLocks/>
          </p:cNvSpPr>
          <p:nvPr/>
        </p:nvSpPr>
        <p:spPr>
          <a:xfrm>
            <a:off x="533400" y="3657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rose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clair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rose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foncé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38200" y="4800600"/>
            <a:ext cx="3733800" cy="1600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486400" y="4800600"/>
            <a:ext cx="3048000" cy="16764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es </a:t>
            </a:r>
            <a:r>
              <a:rPr lang="en-US" dirty="0" err="1" smtClean="0"/>
              <a:t>tenues</a:t>
            </a:r>
            <a:r>
              <a:rPr lang="en-US" dirty="0" smtClean="0"/>
              <a:t> (f)</a:t>
            </a: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outfit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143000"/>
            <a:ext cx="7543800" cy="5339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look </a:t>
            </a:r>
            <a:r>
              <a:rPr lang="en-US" dirty="0" err="1" smtClean="0"/>
              <a:t>baba</a:t>
            </a: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hippybo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143000"/>
            <a:ext cx="3577512" cy="5435600"/>
          </a:xfrm>
          <a:prstGeom prst="rect">
            <a:avLst/>
          </a:prstGeom>
        </p:spPr>
      </p:pic>
      <p:pic>
        <p:nvPicPr>
          <p:cNvPr id="8" name="Picture 7" descr="hippygir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1295400"/>
            <a:ext cx="3203575" cy="4805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8" name="Picture 4" descr="http://amominredhighheels.com/wp-content/uploads/2009/07/boysgrungelookjpg-225x300.jpg"/>
          <p:cNvPicPr>
            <a:picLocks noChangeAspect="1" noChangeArrowheads="1"/>
          </p:cNvPicPr>
          <p:nvPr/>
        </p:nvPicPr>
        <p:blipFill>
          <a:blip r:embed="rId2" cstate="print"/>
          <a:srcRect r="29322"/>
          <a:stretch>
            <a:fillRect/>
          </a:stretch>
        </p:blipFill>
        <p:spPr bwMode="auto">
          <a:xfrm>
            <a:off x="7010400" y="-228600"/>
            <a:ext cx="2133600" cy="4038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4000" cy="1143000"/>
          </a:xfrm>
        </p:spPr>
        <p:txBody>
          <a:bodyPr/>
          <a:lstStyle/>
          <a:p>
            <a:r>
              <a:rPr lang="en-US" dirty="0" smtClean="0"/>
              <a:t>Le look grunge</a:t>
            </a: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2466" name="Picture 2" descr="https://encrypted-tbn3.google.com/images?q=tbn:ANd9GcQpppwiLvsZ2VFkqdaA2iNRzN0ePQABJ7lpMtQHEzWivQxHUbbA"/>
          <p:cNvPicPr>
            <a:picLocks noChangeAspect="1" noChangeArrowheads="1"/>
          </p:cNvPicPr>
          <p:nvPr/>
        </p:nvPicPr>
        <p:blipFill>
          <a:blip r:embed="rId3" cstate="print"/>
          <a:srcRect r="34210"/>
          <a:stretch>
            <a:fillRect/>
          </a:stretch>
        </p:blipFill>
        <p:spPr bwMode="auto">
          <a:xfrm>
            <a:off x="139706" y="1524000"/>
            <a:ext cx="3441694" cy="4114800"/>
          </a:xfrm>
          <a:prstGeom prst="rect">
            <a:avLst/>
          </a:prstGeom>
          <a:noFill/>
        </p:spPr>
      </p:pic>
      <p:pic>
        <p:nvPicPr>
          <p:cNvPr id="62470" name="Picture 6" descr="http://2.bp.blogspot.com/_nHJjXFTFsBI/SwLjbVI4tbI/AAAAAAAAANQ/cjmYQDf82pg/s1600/dude.jpg"/>
          <p:cNvPicPr>
            <a:picLocks noChangeAspect="1" noChangeArrowheads="1"/>
          </p:cNvPicPr>
          <p:nvPr/>
        </p:nvPicPr>
        <p:blipFill>
          <a:blip r:embed="rId4" cstate="print"/>
          <a:srcRect t="51178"/>
          <a:stretch>
            <a:fillRect/>
          </a:stretch>
        </p:blipFill>
        <p:spPr bwMode="auto">
          <a:xfrm>
            <a:off x="3200400" y="3657600"/>
            <a:ext cx="4981902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4000" cy="1143000"/>
          </a:xfrm>
        </p:spPr>
        <p:txBody>
          <a:bodyPr/>
          <a:lstStyle/>
          <a:p>
            <a:r>
              <a:rPr lang="en-US" dirty="0" smtClean="0"/>
              <a:t>Le look punk</a:t>
            </a: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4514" name="Picture 2" descr="http://t3.gstatic.com/images?q=tbn:ANd9GcRX7NPJf_dz244ny3rnk33EnUBhvU8Q-Wr5GIdkQNgZmteCaEVEO6mr8VP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52599"/>
            <a:ext cx="2590800" cy="3366725"/>
          </a:xfrm>
          <a:prstGeom prst="rect">
            <a:avLst/>
          </a:prstGeom>
          <a:noFill/>
        </p:spPr>
      </p:pic>
      <p:pic>
        <p:nvPicPr>
          <p:cNvPr id="64516" name="Picture 4" descr="http://www.howtobepunk.com/images/punks/real/punk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905000"/>
            <a:ext cx="4463141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cravate</a:t>
            </a:r>
            <a:r>
              <a:rPr lang="en-US" dirty="0" smtClean="0"/>
              <a:t> en </a:t>
            </a:r>
            <a:r>
              <a:rPr lang="en-US" dirty="0" err="1" smtClean="0"/>
              <a:t>soie</a:t>
            </a:r>
            <a:endParaRPr lang="en-US" dirty="0"/>
          </a:p>
        </p:txBody>
      </p:sp>
      <p:pic>
        <p:nvPicPr>
          <p:cNvPr id="5" name="Content Placeholder 4" descr="silkworm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5000" y="2895600"/>
            <a:ext cx="2023672" cy="1828800"/>
          </a:xfrm>
        </p:spPr>
      </p:pic>
      <p:pic>
        <p:nvPicPr>
          <p:cNvPr id="7" name="Picture 6" descr="linen_su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0800" y="2133600"/>
            <a:ext cx="2296870" cy="37338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3581400" y="4648200"/>
            <a:ext cx="3124200" cy="609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381000"/>
            <a:ext cx="3886200" cy="1143000"/>
          </a:xfrm>
        </p:spPr>
        <p:txBody>
          <a:bodyPr/>
          <a:lstStyle/>
          <a:p>
            <a:r>
              <a:rPr lang="en-US" dirty="0" smtClean="0"/>
              <a:t>Le look BCBG</a:t>
            </a: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5538" name="Picture 2" descr="http://images.rdujour.com/wp-content/uploads/2010/08/51K00lebonadkfS500bonchiwradsf.jpg"/>
          <p:cNvPicPr>
            <a:picLocks noChangeAspect="1" noChangeArrowheads="1"/>
          </p:cNvPicPr>
          <p:nvPr/>
        </p:nvPicPr>
        <p:blipFill>
          <a:blip r:embed="rId2" cstate="print"/>
          <a:srcRect l="22973" t="20270" r="21622" b="9459"/>
          <a:stretch>
            <a:fillRect/>
          </a:stretch>
        </p:blipFill>
        <p:spPr bwMode="auto">
          <a:xfrm>
            <a:off x="228600" y="302942"/>
            <a:ext cx="5108330" cy="6478858"/>
          </a:xfrm>
          <a:prstGeom prst="rect">
            <a:avLst/>
          </a:prstGeom>
          <a:noFill/>
        </p:spPr>
      </p:pic>
      <p:pic>
        <p:nvPicPr>
          <p:cNvPr id="65540" name="Picture 4" descr="http://2.bp.blogspot.com/_jKzgD4pKhNk/TCyGA6KkXiI/AAAAAAAACCg/yGKUZ6DSzR0/s1600/BCBG.jpg"/>
          <p:cNvPicPr>
            <a:picLocks noChangeAspect="1" noChangeArrowheads="1"/>
          </p:cNvPicPr>
          <p:nvPr/>
        </p:nvPicPr>
        <p:blipFill>
          <a:blip r:embed="rId3" cstate="print"/>
          <a:srcRect l="3613" r="9688" b="44262"/>
          <a:stretch>
            <a:fillRect/>
          </a:stretch>
        </p:blipFill>
        <p:spPr bwMode="auto">
          <a:xfrm>
            <a:off x="4876800" y="1905000"/>
            <a:ext cx="36576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penses</a:t>
            </a:r>
            <a:r>
              <a:rPr lang="en-US" dirty="0" smtClean="0"/>
              <a:t> de….</a:t>
            </a:r>
            <a:br>
              <a:rPr lang="en-US" dirty="0" smtClean="0"/>
            </a:br>
            <a:r>
              <a:rPr lang="en-US" dirty="0" err="1"/>
              <a:t>c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bottes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 descr="suede_boo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2514600"/>
            <a:ext cx="4572000" cy="3429000"/>
          </a:xfrm>
          <a:prstGeom prst="rect">
            <a:avLst/>
          </a:prstGeom>
        </p:spPr>
      </p:pic>
      <p:pic>
        <p:nvPicPr>
          <p:cNvPr id="9" name="Picture 8" descr="thin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1752600"/>
            <a:ext cx="2938462" cy="422726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733800" y="1828800"/>
            <a:ext cx="1524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  <a:endParaRPr lang="en-US" sz="199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u="sng" dirty="0" smtClean="0">
                <a:solidFill>
                  <a:srgbClr val="FF0000"/>
                </a:solidFill>
              </a:rPr>
              <a:t>en</a:t>
            </a:r>
            <a:r>
              <a:rPr lang="en-US" dirty="0" smtClean="0"/>
              <a:t> </a:t>
            </a:r>
            <a:r>
              <a:rPr lang="en-US" dirty="0" err="1" smtClean="0"/>
              <a:t>penses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 descr="suede_boo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2514600"/>
            <a:ext cx="4572000" cy="3429000"/>
          </a:xfrm>
          <a:prstGeom prst="rect">
            <a:avLst/>
          </a:prstGeom>
        </p:spPr>
      </p:pic>
      <p:pic>
        <p:nvPicPr>
          <p:cNvPr id="9" name="Picture 8" descr="thin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1752600"/>
            <a:ext cx="2938462" cy="422726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733800" y="1828800"/>
            <a:ext cx="1524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  <a:endParaRPr lang="en-US" sz="199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Comment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trouves</a:t>
            </a:r>
            <a:r>
              <a:rPr lang="en-US" dirty="0" smtClean="0"/>
              <a:t>….</a:t>
            </a:r>
            <a:br>
              <a:rPr lang="en-US" dirty="0" smtClean="0"/>
            </a:br>
            <a:r>
              <a:rPr lang="en-US" dirty="0" err="1"/>
              <a:t>c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bottes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 descr="suede_boo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2514600"/>
            <a:ext cx="4572000" cy="3429000"/>
          </a:xfrm>
          <a:prstGeom prst="rect">
            <a:avLst/>
          </a:prstGeom>
        </p:spPr>
      </p:pic>
      <p:pic>
        <p:nvPicPr>
          <p:cNvPr id="9" name="Picture 8" descr="thin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1752600"/>
            <a:ext cx="2938462" cy="422726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733800" y="1828800"/>
            <a:ext cx="1524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  <a:endParaRPr lang="en-US" sz="199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Comment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u="sng" dirty="0" smtClean="0">
                <a:solidFill>
                  <a:srgbClr val="FF0000"/>
                </a:solidFill>
              </a:rPr>
              <a:t>les</a:t>
            </a:r>
            <a:r>
              <a:rPr lang="en-US" dirty="0" smtClean="0"/>
              <a:t> </a:t>
            </a:r>
            <a:r>
              <a:rPr lang="en-US" dirty="0" err="1" smtClean="0"/>
              <a:t>trouves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 descr="suede_boo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2514600"/>
            <a:ext cx="4572000" cy="3429000"/>
          </a:xfrm>
          <a:prstGeom prst="rect">
            <a:avLst/>
          </a:prstGeom>
        </p:spPr>
      </p:pic>
      <p:pic>
        <p:nvPicPr>
          <p:cNvPr id="9" name="Picture 8" descr="thin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1752600"/>
            <a:ext cx="2938462" cy="422726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733800" y="1828800"/>
            <a:ext cx="1524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  <a:endParaRPr lang="en-US" sz="199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1143000"/>
          </a:xfrm>
        </p:spPr>
        <p:txBody>
          <a:bodyPr>
            <a:norm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Elle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plaît</a:t>
            </a:r>
            <a:r>
              <a:rPr lang="en-US" dirty="0" smtClean="0"/>
              <a:t>, </a:t>
            </a:r>
            <a:r>
              <a:rPr lang="en-US" dirty="0" err="1" smtClean="0"/>
              <a:t>cette</a:t>
            </a:r>
            <a:r>
              <a:rPr lang="en-US" dirty="0" smtClean="0"/>
              <a:t> mini-</a:t>
            </a:r>
            <a:r>
              <a:rPr lang="en-US" dirty="0" err="1" smtClean="0"/>
              <a:t>jupe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thin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752600"/>
            <a:ext cx="2938462" cy="422726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733800" y="1828800"/>
            <a:ext cx="1524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  <a:endParaRPr lang="en-US" sz="199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1" name="Picture 10" descr="miniski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2667000"/>
            <a:ext cx="25146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1143000"/>
          </a:xfrm>
        </p:spPr>
        <p:txBody>
          <a:bodyPr>
            <a:norm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Il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plaît</a:t>
            </a:r>
            <a:r>
              <a:rPr lang="en-US" dirty="0" smtClean="0"/>
              <a:t>,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pattes-d’eph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thin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752600"/>
            <a:ext cx="2938462" cy="422726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733800" y="1828800"/>
            <a:ext cx="1524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  <a:endParaRPr lang="en-US" sz="199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2" name="Picture 11" descr="bellbottom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2057400"/>
            <a:ext cx="2957513" cy="39433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J’aime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genre de </a:t>
            </a:r>
            <a:r>
              <a:rPr lang="en-US" dirty="0" err="1" smtClean="0"/>
              <a:t>bottes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 descr="heart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828800"/>
            <a:ext cx="3333750" cy="3333750"/>
          </a:xfrm>
          <a:prstGeom prst="rect">
            <a:avLst/>
          </a:prstGeom>
        </p:spPr>
      </p:pic>
      <p:pic>
        <p:nvPicPr>
          <p:cNvPr id="13" name="Picture 12" descr="suede_boo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1905000"/>
            <a:ext cx="4572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Je </a:t>
            </a:r>
            <a:r>
              <a:rPr lang="en-US" u="sng" dirty="0" smtClean="0">
                <a:solidFill>
                  <a:srgbClr val="FF0000"/>
                </a:solidFill>
              </a:rPr>
              <a:t>les</a:t>
            </a:r>
            <a:r>
              <a:rPr lang="en-US" dirty="0" smtClean="0"/>
              <a:t> </a:t>
            </a:r>
            <a:r>
              <a:rPr lang="en-US" dirty="0" err="1" smtClean="0"/>
              <a:t>aime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 descr="heart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828800"/>
            <a:ext cx="3333750" cy="3333750"/>
          </a:xfrm>
          <a:prstGeom prst="rect">
            <a:avLst/>
          </a:prstGeom>
        </p:spPr>
      </p:pic>
      <p:pic>
        <p:nvPicPr>
          <p:cNvPr id="13" name="Picture 12" descr="suede_boo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1905000"/>
            <a:ext cx="4572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u="sng" dirty="0" err="1" smtClean="0">
                <a:solidFill>
                  <a:srgbClr val="FF0000"/>
                </a:solidFill>
              </a:rPr>
              <a:t>Elles</a:t>
            </a:r>
            <a:r>
              <a:rPr lang="en-US" dirty="0" smtClean="0"/>
              <a:t> me  </a:t>
            </a:r>
            <a:r>
              <a:rPr lang="en-US" dirty="0" err="1" smtClean="0"/>
              <a:t>plaisent</a:t>
            </a:r>
            <a:r>
              <a:rPr lang="en-US" dirty="0" smtClean="0"/>
              <a:t> beaucoup.</a:t>
            </a:r>
            <a:br>
              <a:rPr lang="en-US" dirty="0" smtClean="0"/>
            </a:br>
            <a:r>
              <a:rPr lang="en-US" dirty="0" smtClean="0"/>
              <a:t>(les </a:t>
            </a:r>
            <a:r>
              <a:rPr lang="en-US" dirty="0" err="1" smtClean="0"/>
              <a:t>bottes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 descr="heart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828800"/>
            <a:ext cx="3333750" cy="3333750"/>
          </a:xfrm>
          <a:prstGeom prst="rect">
            <a:avLst/>
          </a:prstGeom>
        </p:spPr>
      </p:pic>
      <p:pic>
        <p:nvPicPr>
          <p:cNvPr id="13" name="Picture 12" descr="suede_boo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1905000"/>
            <a:ext cx="4572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gilet</a:t>
            </a:r>
            <a:r>
              <a:rPr lang="en-US" dirty="0" smtClean="0"/>
              <a:t> en </a:t>
            </a:r>
            <a:r>
              <a:rPr lang="en-US" dirty="0" err="1" smtClean="0"/>
              <a:t>laine</a:t>
            </a:r>
            <a:endParaRPr lang="en-US" dirty="0"/>
          </a:p>
        </p:txBody>
      </p:sp>
      <p:pic>
        <p:nvPicPr>
          <p:cNvPr id="6" name="Content Placeholder 5" descr="wool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00600" y="2362200"/>
            <a:ext cx="2871788" cy="2683914"/>
          </a:xfrm>
        </p:spPr>
      </p:pic>
      <p:pic>
        <p:nvPicPr>
          <p:cNvPr id="7" name="Picture 6" descr="wool_vest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286000"/>
            <a:ext cx="3742857" cy="3742857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3124200" y="1219200"/>
            <a:ext cx="3048000" cy="2057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Je ne </a:t>
            </a:r>
            <a:r>
              <a:rPr lang="en-US" u="sng" dirty="0" smtClean="0">
                <a:solidFill>
                  <a:srgbClr val="FF0000"/>
                </a:solidFill>
              </a:rPr>
              <a:t>les</a:t>
            </a:r>
            <a:r>
              <a:rPr lang="en-US" dirty="0" smtClean="0"/>
              <a:t> </a:t>
            </a:r>
            <a:r>
              <a:rPr lang="en-US" dirty="0" err="1" smtClean="0"/>
              <a:t>aime</a:t>
            </a:r>
            <a:r>
              <a:rPr lang="en-US" dirty="0" smtClean="0"/>
              <a:t> pas </a:t>
            </a:r>
            <a:r>
              <a:rPr lang="en-US" dirty="0" err="1" smtClean="0"/>
              <a:t>tellement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 descr="heart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209800"/>
            <a:ext cx="3333750" cy="3333750"/>
          </a:xfrm>
          <a:prstGeom prst="rect">
            <a:avLst/>
          </a:prstGeom>
        </p:spPr>
      </p:pic>
      <p:pic>
        <p:nvPicPr>
          <p:cNvPr id="13" name="Picture 12" descr="suede_boo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1905000"/>
            <a:ext cx="4572000" cy="34290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533400" y="2133600"/>
            <a:ext cx="3200400" cy="358140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33400" y="2362200"/>
            <a:ext cx="3505200" cy="304800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Je </a:t>
            </a:r>
            <a:r>
              <a:rPr lang="en-US" dirty="0" err="1" smtClean="0"/>
              <a:t>trouve</a:t>
            </a:r>
            <a:r>
              <a:rPr lang="en-US" dirty="0" smtClean="0"/>
              <a:t> </a:t>
            </a:r>
            <a:r>
              <a:rPr lang="en-US" dirty="0" err="1" smtClean="0"/>
              <a:t>qu’</a:t>
            </a:r>
            <a:r>
              <a:rPr lang="en-US" dirty="0" err="1" smtClean="0">
                <a:solidFill>
                  <a:srgbClr val="FF0000"/>
                </a:solidFill>
              </a:rPr>
              <a:t>elles</a:t>
            </a:r>
            <a:r>
              <a:rPr lang="en-US" dirty="0" smtClean="0">
                <a:solidFill>
                  <a:srgbClr val="FF0000"/>
                </a:solidFill>
              </a:rPr>
              <a:t> font </a:t>
            </a:r>
            <a:r>
              <a:rPr lang="en-US" dirty="0" err="1" smtClean="0"/>
              <a:t>vieux</a:t>
            </a:r>
            <a:r>
              <a:rPr lang="en-US" dirty="0" smtClean="0"/>
              <a:t> 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 descr="old sho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1981200"/>
            <a:ext cx="2956034" cy="1905000"/>
          </a:xfrm>
          <a:prstGeom prst="rect">
            <a:avLst/>
          </a:prstGeom>
        </p:spPr>
      </p:pic>
      <p:pic>
        <p:nvPicPr>
          <p:cNvPr id="14" name="Picture 13" descr="old sho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1981200"/>
            <a:ext cx="2956034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Je </a:t>
            </a:r>
            <a:r>
              <a:rPr lang="en-US" dirty="0" err="1" smtClean="0"/>
              <a:t>trouve</a:t>
            </a:r>
            <a:r>
              <a:rPr lang="en-US" dirty="0" smtClean="0"/>
              <a:t> </a:t>
            </a:r>
            <a:r>
              <a:rPr lang="en-US" dirty="0" err="1" smtClean="0"/>
              <a:t>qu’</a:t>
            </a:r>
            <a:r>
              <a:rPr lang="en-US" u="sng" dirty="0" err="1" smtClean="0">
                <a:solidFill>
                  <a:srgbClr val="FF0000"/>
                </a:solidFill>
              </a:rPr>
              <a:t>elle</a:t>
            </a:r>
            <a:r>
              <a:rPr lang="en-US" dirty="0" smtClean="0"/>
              <a:t> </a:t>
            </a:r>
            <a:r>
              <a:rPr lang="en-US" u="sng" dirty="0" smtClean="0">
                <a:solidFill>
                  <a:srgbClr val="FF0000"/>
                </a:solidFill>
              </a:rPr>
              <a:t>fait</a:t>
            </a:r>
            <a:r>
              <a:rPr lang="en-US" dirty="0" smtClean="0"/>
              <a:t> </a:t>
            </a:r>
            <a:r>
              <a:rPr lang="en-US" dirty="0" err="1" smtClean="0"/>
              <a:t>vieux</a:t>
            </a:r>
            <a:r>
              <a:rPr lang="en-US" dirty="0" smtClean="0"/>
              <a:t> . (la robe)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 descr="conservativ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1524000"/>
            <a:ext cx="2401824" cy="50136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13716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Ça</a:t>
            </a:r>
            <a:r>
              <a:rPr lang="en-US" dirty="0" smtClean="0"/>
              <a:t> fait </a:t>
            </a:r>
            <a:r>
              <a:rPr lang="en-US" dirty="0" err="1" smtClean="0"/>
              <a:t>vraiment</a:t>
            </a:r>
            <a:r>
              <a:rPr lang="en-US" dirty="0" smtClean="0"/>
              <a:t> cloche!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stup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1447800"/>
            <a:ext cx="3962400" cy="495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13716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classe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 descr="classy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1219200"/>
            <a:ext cx="4368800" cy="546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13716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élégant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elegan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1295400"/>
            <a:ext cx="3733800" cy="50817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4800600"/>
            <a:ext cx="3505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tx2"/>
                </a:solidFill>
              </a:rPr>
              <a:t>Sophisticated,</a:t>
            </a:r>
          </a:p>
          <a:p>
            <a:r>
              <a:rPr lang="en-US" sz="3200" i="1" dirty="0" smtClean="0">
                <a:solidFill>
                  <a:schemeClr val="tx2"/>
                </a:solidFill>
              </a:rPr>
              <a:t>elegant</a:t>
            </a:r>
            <a:endParaRPr lang="en-US" sz="3200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13716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C’est</a:t>
            </a:r>
            <a:r>
              <a:rPr lang="en-US" dirty="0" smtClean="0"/>
              <a:t> hyper-cool.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cool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1752600"/>
            <a:ext cx="4038600" cy="4104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13716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C’est</a:t>
            </a:r>
            <a:r>
              <a:rPr lang="en-US" dirty="0" smtClean="0"/>
              <a:t> chic, </a:t>
            </a:r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élégant</a:t>
            </a:r>
            <a:r>
              <a:rPr lang="en-US" dirty="0" smtClean="0"/>
              <a:t>, </a:t>
            </a:r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génial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elegant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1676400"/>
            <a:ext cx="2590800" cy="4466897"/>
          </a:xfrm>
          <a:prstGeom prst="rect">
            <a:avLst/>
          </a:prstGeom>
        </p:spPr>
      </p:pic>
      <p:pic>
        <p:nvPicPr>
          <p:cNvPr id="9" name="Picture 8" descr="elegant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447800"/>
            <a:ext cx="3048000" cy="4572000"/>
          </a:xfrm>
          <a:prstGeom prst="rect">
            <a:avLst/>
          </a:prstGeom>
        </p:spPr>
      </p:pic>
      <p:pic>
        <p:nvPicPr>
          <p:cNvPr id="10" name="Picture 9" descr="coo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7000" y="1600200"/>
            <a:ext cx="2438400" cy="4500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1219200"/>
            <a:ext cx="4343400" cy="3276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.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648200" y="4572000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smtClean="0">
                <a:solidFill>
                  <a:schemeClr val="tx2"/>
                </a:solidFill>
              </a:rPr>
              <a:t>plain</a:t>
            </a:r>
            <a:endParaRPr lang="en-US" sz="4800" i="1" dirty="0">
              <a:solidFill>
                <a:schemeClr val="tx2"/>
              </a:solidFill>
            </a:endParaRPr>
          </a:p>
        </p:txBody>
      </p:sp>
      <p:pic>
        <p:nvPicPr>
          <p:cNvPr id="13" name="Picture 12" descr="plain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571500"/>
            <a:ext cx="3810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533400"/>
            <a:ext cx="6096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sérieux</a:t>
            </a:r>
            <a:r>
              <a:rPr lang="en-US" dirty="0" smtClean="0"/>
              <a:t>.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572000" y="5638800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smtClean="0">
                <a:solidFill>
                  <a:schemeClr val="tx2"/>
                </a:solidFill>
              </a:rPr>
              <a:t>conservative</a:t>
            </a:r>
            <a:endParaRPr lang="en-US" sz="4800" i="1" dirty="0">
              <a:solidFill>
                <a:schemeClr val="tx2"/>
              </a:solidFill>
            </a:endParaRPr>
          </a:p>
        </p:txBody>
      </p:sp>
      <p:pic>
        <p:nvPicPr>
          <p:cNvPr id="8" name="Picture 7" descr="conservativ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447800"/>
            <a:ext cx="6172200" cy="40658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gilet</a:t>
            </a:r>
            <a:r>
              <a:rPr lang="en-US" dirty="0" smtClean="0"/>
              <a:t> en </a:t>
            </a:r>
            <a:r>
              <a:rPr lang="en-US" dirty="0" err="1" smtClean="0"/>
              <a:t>cuir</a:t>
            </a:r>
            <a:endParaRPr lang="en-US" dirty="0"/>
          </a:p>
        </p:txBody>
      </p:sp>
      <p:pic>
        <p:nvPicPr>
          <p:cNvPr id="10" name="Content Placeholder 9" descr="LeatherVe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676400"/>
            <a:ext cx="3133359" cy="4525963"/>
          </a:xfrm>
        </p:spPr>
      </p:pic>
      <p:cxnSp>
        <p:nvCxnSpPr>
          <p:cNvPr id="9" name="Straight Arrow Connector 8"/>
          <p:cNvCxnSpPr/>
          <p:nvPr/>
        </p:nvCxnSpPr>
        <p:spPr>
          <a:xfrm flipH="1">
            <a:off x="3886200" y="1219200"/>
            <a:ext cx="2286000" cy="1600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1219200"/>
            <a:ext cx="4343400" cy="3276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affreux</a:t>
            </a:r>
            <a:r>
              <a:rPr lang="en-US" dirty="0" smtClean="0"/>
              <a:t>.</a:t>
            </a:r>
            <a:r>
              <a:rPr lang="en-US" dirty="0"/>
              <a:t> </a:t>
            </a:r>
            <a:r>
              <a:rPr lang="en-US" dirty="0" smtClean="0"/>
              <a:t> (</a:t>
            </a:r>
            <a:r>
              <a:rPr lang="en-US" dirty="0" err="1" smtClean="0"/>
              <a:t>affreuse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 descr="hideous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0"/>
            <a:ext cx="3068955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24400" y="4648200"/>
            <a:ext cx="350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>
                <a:solidFill>
                  <a:schemeClr val="tx2"/>
                </a:solidFill>
              </a:rPr>
              <a:t>h</a:t>
            </a:r>
            <a:r>
              <a:rPr lang="en-US" sz="4800" i="1" dirty="0" smtClean="0">
                <a:solidFill>
                  <a:schemeClr val="tx2"/>
                </a:solidFill>
              </a:rPr>
              <a:t>ideous, frightening</a:t>
            </a:r>
            <a:endParaRPr lang="en-US" sz="4800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1219200"/>
            <a:ext cx="4343400" cy="3276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délirant</a:t>
            </a:r>
            <a:r>
              <a:rPr lang="en-US" dirty="0" smtClean="0"/>
              <a:t>.  (</a:t>
            </a:r>
            <a:r>
              <a:rPr lang="en-US" dirty="0" err="1" smtClean="0"/>
              <a:t>délirante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wild.jpg"/>
          <p:cNvPicPr>
            <a:picLocks noChangeAspect="1"/>
          </p:cNvPicPr>
          <p:nvPr/>
        </p:nvPicPr>
        <p:blipFill>
          <a:blip r:embed="rId2" cstate="print"/>
          <a:srcRect l="20779" r="27273"/>
          <a:stretch>
            <a:fillRect/>
          </a:stretch>
        </p:blipFill>
        <p:spPr>
          <a:xfrm>
            <a:off x="381000" y="228599"/>
            <a:ext cx="3429000" cy="66008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95800" y="4648200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smtClean="0">
                <a:solidFill>
                  <a:schemeClr val="tx2"/>
                </a:solidFill>
              </a:rPr>
              <a:t>wild</a:t>
            </a:r>
            <a:endParaRPr lang="en-US" sz="4800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1219200"/>
            <a:ext cx="4343400" cy="3276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ringard</a:t>
            </a:r>
            <a:r>
              <a:rPr lang="en-US" dirty="0" smtClean="0"/>
              <a:t>.  (</a:t>
            </a:r>
            <a:r>
              <a:rPr lang="en-US" dirty="0" err="1" smtClean="0"/>
              <a:t>ringarde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 descr="corny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685800"/>
            <a:ext cx="2895600" cy="56406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95800" y="4648200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smtClean="0">
                <a:solidFill>
                  <a:schemeClr val="tx2"/>
                </a:solidFill>
              </a:rPr>
              <a:t>corny</a:t>
            </a:r>
            <a:endParaRPr lang="en-US" sz="4800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1219200"/>
            <a:ext cx="5029200" cy="3276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C’est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tape-à-</a:t>
            </a:r>
            <a:r>
              <a:rPr lang="en-US" dirty="0" err="1" smtClean="0"/>
              <a:t>l’oeil</a:t>
            </a:r>
            <a:r>
              <a:rPr lang="en-US" dirty="0" smtClean="0"/>
              <a:t>.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181600" y="4648200"/>
            <a:ext cx="350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smtClean="0">
                <a:solidFill>
                  <a:schemeClr val="tx2"/>
                </a:solidFill>
              </a:rPr>
              <a:t>Gaudy, </a:t>
            </a:r>
          </a:p>
          <a:p>
            <a:r>
              <a:rPr lang="en-US" sz="4800" i="1" dirty="0" smtClean="0">
                <a:solidFill>
                  <a:schemeClr val="tx2"/>
                </a:solidFill>
              </a:rPr>
              <a:t>hits the eye</a:t>
            </a:r>
            <a:endParaRPr lang="en-US" sz="4800" i="1" dirty="0">
              <a:solidFill>
                <a:schemeClr val="tx2"/>
              </a:solidFill>
            </a:endParaRPr>
          </a:p>
        </p:txBody>
      </p:sp>
      <p:pic>
        <p:nvPicPr>
          <p:cNvPr id="10" name="Picture 9" descr="gaud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57200"/>
            <a:ext cx="4144443" cy="58965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1219200"/>
            <a:ext cx="4343400" cy="3276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vulgaire</a:t>
            </a:r>
            <a:r>
              <a:rPr lang="en-US" dirty="0" smtClean="0"/>
              <a:t>.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0418" name="AutoShape 2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hQREBUTExQVFRUWGRYVGBcVFRgXFxcVFRccGRoYFhgXHSYgGBkjGR4XHy8gIycpLCwsHR8xNTAqNSYsLikBCQoKDgwOGg8PGiwfHCQqLCkpLCwsKiwsLCwsLC0sKiwsLCkwLCwsLCwpLCwpLCksKSwsLCwsLCksLCwsLCwsKf/AABEIAL0BCwMBIgACEQEDEQH/xAAcAAABBQEBAQAAAAAAAAAAAAAABAUGBwgDAgH/xABOEAACAQIEAgcEBQgIBAMJAAABAgMAEQQSITEFQQYHEyJRYYEycZGhFCNCUrEVYnKCkqKywSQlM1Njs9HwQ3TC8YOj4QgWJjREZHOT0v/EABkBAAMBAQEAAAAAAAAAAAAAAAABAwIEBf/EADMRAAICAQIDBgUDAwUAAAAAAAABAhEDITESQfATMlFhgZEEInGxwaHR8TNC4QUjcqKy/9oADAMBAAIRAxEAPwC8aKKKACvE0wRSzEBVBJJ2AAuSfK1e6gHXJ0g+j4NIlJzTvlNtyiDMwFuZOQetJ6DStjZiOuSR5JBhcG0kUZI7RmIufHKF0HO17+6n7oN1lR8QdoXTsp1BOW91dRuUJAII0upF7eOtmHoysUGGMJGsalpDZh32N21ZQDrpoTtUE4rxj6HxKLFqCOze7CzKCBcMtyBe6FheoRytyo6Z4Uo2aNorxDKGUMDcEAg+IIuPlXuug5QooooAKiPTDrCjwLdmq9rKACwzAKmb2Qx3zHcKOWptpeS8RxqwxPKxsqKzH0F6o/oNwAcQnlnxHeXOxYZjdpjqSTfYA6e/yqWSfDsWxQ4tXsOUPXfiFYF4YmQknKAyNlBtoxYi++4q2OBcbixmHSeE3RxceII0KsOTA3BFVH066IRJAzQoFcDTUgW5+W1fepLjpixD4VmukwLp4CVB3re9f4RWceS9zeTFStF1UUUVc5gooooA+M1hc7VTHF+sXH4zGmLAMIok1vlU3Ufacsp30soHPyNTjrS6TDBYBrXzzfUpblmBLN6ID6kVBegOGdI1kETWm7zP3coQXCD2s1yO9sRqKjlm4rQvhgpPU98L6zMbhMSqY49pGxAYlVBUE2zoyAXA3KkbX2q5gaz50/ieaMyCM5FuQ11sMpKspF8196nvUz03bGYdsPKby4cKA3N4j3VLfnKRYnnod708U3JahmgovQseiiiqkAooooAKY+lPSuPAxgsC7vcRxr7TEC5JP2UUaljt5kgF7ZrC50Aqj+OTvxTjRSN7RquVXsCBChs7ID7Tu7acrFTrapzlworjhxPXYcE68pe9eCKwYWbO4BUki2xN/wA61vKrH6LdKoeIQ9pEbFTlkja2eN/BrbjmGGhG1QHjfV3hEhKojAAAA5yW0Gmp39aiHVvxw8P4kTMwEUhaCQhrhTe6M3uYEX5BmOmtThk11KTxaWjQ9FFFdBzBRRRQAUUUUAFUb12cXVeJQgjN2EaSZb2uS5a1+Vwo191XlVD9ds0MuNGRlZ4ogHsdmDMQp87EX94rE9imPcmp4l9JwSvEM6yR7ra4DLpcHnr6WqsOsfimbsY9C2UZhe5BAGa9ud9PjU76D4UfkqI6qQjC4YqbZmI1G+lVp0n4QwxK3JsVILeJvqB51xY+/qd82+z0NA9X2MMvC8I7b9ig155Rlv62vUhqK9WnGY8Rw6FUIzQqIXUbqyaC48GWzD31Kq71sebLcKKKKYiv+ubiDx4KMKCVeSz5d7BTb0zZT6CoX1YIsyTI5KMsquMjZbhlAFwPNT8TUm625s4GptErXW4ALtlI95C308wedVp0Bx0n5SjVW7r50cH7S2JAb3EC3h61xzdt+R34tIIsLpPh0k7YOX7ioUF2FzaxHnrvVX8JxUi4qF0bKyyd3LplswtfkL1YHT2BoYy0SFCVy5r5rgahR4AHX4VXnCu+0cd9eVubW295t/KsR2KyrY1SK+009FZCcJEGbMyrkJ53U21B2NrU7V3J2rPMap0FFFFMRSXX7xVjNDAD3ETtGA++5IF/1R8669XXSP6RgxHdVkRshFiFy3uuXXTu3G+4NI+vHCxjHK2cFpIbMnNchIUnyIO2/dqKdX/F/o8mJBQv9Xfsxa5aM3A18i3j5XrnyxtM68MuFrwHnp9xQQQyQ5gZGdmABzWD29onn7R8NqOo3GmPiaq1wJYpEHhmXK+vopqE8axXbSyyELqTbICFAvoFB1tbXXXe9Kuj3HJcNIskJCyRXYEi6k2tYjz29a1GHAjOSfHI1lRUf6K9Moccvc7rhVYozRklSB3lCO3dvprYjmBUgqqdnO01uFFFFMQydM8/0GfswzNkNlQEs3KwABNUr0BWN+IvFclTFJldSQwu8bFQwOoGuvPXlarx6R8Q7HDSuGCkKbE+J0Hr4edZmwGNeDFxyQHL2bJbW65W7jKdNQRcG/I3vfWubKk5eh14G1H1Lo41hVAhgMkoTLIWbM1zZQVJYfrW1see1UtxRW7Rk7+UPpp7QOjXbTvc9vHyq2el+HCJ2qRnNqc4a6rmGVrLyLDS/heqdwuLcMxdrks5IN7g3IOmxBHwqUNdUdEqVI1F0VlZsDhme+YwxXubk9wan37666061HegHEkm4fh8j5ykaRvc3YOqgENoPTxFt6kVdsXaPOkqbCiiimZCiiigCKdMomnIgM7QRhc7FHyM97gAtfRBrcc7iqDXCibFlAxKXbvbZkQ/z3+FaK44ovJcA2QEXANj3tdapTAYW87SEO2Udm4ObS4JvcKQBfXunbW3hz6uTOm1GK9+vcmnCOk+EjhjjWTs8gN45FN7Le50B03Opva1xUZ6X4mPERKYLyLckPqBoSTbS51DDlrSDEYpWZ4yYWALIgYocmRmIF3UEKLLfxBbSk+GJMaL9WSQ5XJsO6AGJVbaZWGpANhqbVOMFxI3OcuFjh1dcPmjxDzxTFOzUFkuCslye7IobbQ76jQi1XfwDi/0mFZCuQkC63uNRfQ6XHp4iqT6BYwfSJl5uoze17SA6d/W4vbwq4OhP/ySfpSD4SMPwqsJXNrkTnH5E+Y/V5kfKpJ5An4e+vVIuNzZMNM33YpG18kJq5zlEdPeKtim7RzY/dB2XkANr8r7m1NXQr6nECUq0mUnUADTYga6EA5veAOdOHFb3GzaEWyXKDkGQnUi1yB962oBFcFUyaqArrZyLMyBbs2XIl1Gyi1vAaag8yhe/M6nkrRcia9NuPJYRJaRytyBsFYX/aK62uDqPGqolNpbgFQSDoLb+tP+JxbZj3R9YczLdiLqxAy6gsxFu9bXujTQlqkGQJdNjnddbd494HaylRsCddrXprGkhdq7LX6pek0jSthJGzr2faxljdlysFZS1u8NRbwtpptaNUJ1Z4rs+J4didHDxnb7S2F/Msq7W3HgavurR2IS3Ck3EsYIYZJW2RWc/qi9KajvWC9uG4g/mr8O0W/ypydKwirkkZ34jJJi8Wrl7PM4BLagZuR8dKfek3RwcFx8boe0hcLIozWYAaHMbWHeub66HypPwbg8U5GbMHhPI2zDMSDoL77+Fx46Kusbixxk0CAHOkccJ8M+ZmY2H5uRvjXJHJGUnDyPQnglGKyLZuhk7GCTGIZEaOCWZc2VhdUcjOouumUkttcAgeBqWdbWBwmEtFEoSY5AFUWAhAI1+9qN97g3qL46GwzLyVDrbQSL2bCx55iR5anTen3HcV7SJcRibOQuRgbG7p9WFU6i5I3HK55USyVGLq9aHDApzlrSSsivBeIS4WSKdDleM515XGYAhh4NmynxBNak4RxJcTBHMnsyIrjyDC9j5jasoyYotO7NYBxrbZQSBZfID8K0L1Q4nNwqNSbmN5Yz5EOWA91mBHkRXRG06Zy5aatfQmlfCa+1yxR+rb9E/hW2cyKm60oZpMRFlZmDRO4TUqhRkW6gaE2I3138aq3HwPBkNmvnVRmUhWuds32vlV29NIbzQNyCzJ+2Y2H+WfjUA6an6uFR9qZQbb5QrMbHW2oU7HYaHaueMU9TplNxVDPi+sDFy2jMpyiQRaQxXvci693UgWtqNT5XphkwRy9qQ2uYg5u0vc7seZIudtb350r4dhzLPGhIId2BNoyMojz2GW9myAKTfMCzDfaT8SYRA2UKAMoAGUC4OwHK9UcUtESjN7slHVH0inDCOWzRzubSEWftFW1j+aQttdbm/OreqlOr9CI8JcbzJb3F77cuZq6xRiejXmazLVPyCiiiqkQooooAjvSh8qSnwiPMD73M6Cql4VGzxSgxRtMRmAXssrBiAoOVtQDqdtD4bWt0wP1GIOptGdBofZJsD41V2Ak7JRKxIhMZUKpBa9/ZPdF+/r4AacqhHvS9euvcvLux+qGaeK+W+FkNwSWTtVAJ7pGlxtZTY8z769sT2YXsVCXe2qhrR2uB2rXv3QLgC4Gm+qkFBE4HaBWk7uVFYZXZibWcW17uluR8RTZiJ1McKd5mjvlIZFJKnfvZjf2dPx3rMfFciklarxtHzorIIsYQAADt7N/XLzvflV99B2vgYj5yX9/ateqAU5ccupa9hmu1ra6WI8edXv1fSXwKjweQfFyf51V/1WyKd4USWkPHMM8mGmSPLnaN1XOLrmKkDN5XpdXiZrKT5H8KoSM+StkUgizKuRhaxS+hQ/auG3sb5gT3humihdCxQKxDxgI1gRpoFVWyWN2GZRtbYWqZdYGDQOktgrAWLWGuWwXMW7pt+dfwqHpFleIsLLsLAOWVlKnKCxvY3/N1FiOcou0VmqdCGbEewxbMxUg9647jZgSuhuM9rEcuYNq58aY5/auBnjAINlK3awDErY+1p5873dOMskktlZBcP4XsbBQCB7QFgDpYfo0w4rBESbnKbNmtsr2t79xr7q0YJJ1YwNiOJ4cfZhzyG17AKGKqD5sQbeAvWhapPqzkEWJw4AAuWU22JZGF/O7W1q7KIOzWSPC0FR7rAwjy8MxKICzGO4AFycpDaAak2GwqQ0GtPUwnTszRDfDTpMA3ZyFiNN1ByupbYt5Da4ps4jxG84YjW7vcXuczG1xe1wvd0tpU26XKuIWeVDcLLK6na6Z2zW/H/vUK4ZIHxMhILEKbbAAggbCw2vXFCcXFyrVfL7HqzxyUlC9H83uLsXi1ENydWiyWy7ntL/hrr60yYidnVYlN1zXVV8XsLbam+nxtvcyLEY28MTDUiRgUuoKrYNmABudOZsBe2p24dGYEzYiT7a6Lf7IYuDbzsBrSjPs4OTXWxp4u1yKEX5e2vqeeKcPiiwC6H6SJVMh3BjZWAVDtYXG+5N9QBa9erjgP0XARgsGaW0zEezd0UADxAULrzNzzqjuPyd0300+Atz+VXR1V9JxjeHx3AEkIWF1XQd1RlYDkCtvUN4VX4ebmrluS+OwrC+GGxMa443+zb3Gu1JuIN3CPGw+d/wAAa6JbM86O6K/6b4u0sS3ACh5GJNgFAy3udPaZR61X/SnECY4cxkPld2bJ3rAoQpNttdKmvTCMzHFRqQHeGKBSSRZJZGeQiwPKJRtoSKr3CdB1lhEhlJFnK6scyqTla4K+0ozXPIjwqePYpl3obujqdliICwZFHbEmTTKXjKjMbWFyTanbjOJXESJFEyszMq90g6uQo28zr7qQYPop9KhinV+zMxPdDFQveI+wtgO6dl9KbeH4BklgxN7qmIVWRm0Bhdb37ugIHn/KqEtS1+hq3+hMNmkUj0RjVt1VvREquH4fY+zIqn4tH/MVaQqeHZl8+6CiiirHOFFFc8S1kY+AP4UMCL9J8UPo07E5QUex10upAOmumhquMVHiEgytIB9VGwbtHVWBcaOGXdgSb7i1vdIOsTiRCxwoAzOwXKdiALkHUaaeNRfiMM0cQdY2lRwqn2wFvopWxIG5Gt7c65oP5ZN9a+3udE+9Ffty65DZxKZwyLH2WQsAys0BzSE6lbjQd0AE/d86StNImUpIqMWku2ZQoHaOLAIpO9z8dNq+8UUxvCH1ZWADZzZLX0a8djY635i1J+1NyMpsGzCMtIbltRqgGl9beI3FUjGrWm3216+5PitRl5/ezpxNHUxSnkyguO0IkynKDdiDY2vqOYq3+q/H3SSM+IkX+FvwX41TnEcM3ZXZMrnUKyrlud2u7XtuT5narH6psTeRPOORTtuMh5e4057xf7/n+PAMfdnHwfl+P5LYpLxFrRnzsPnSqkXFPZH6X8jWp91mYd5FUdYE+aWOO9ioJG5JZz4C2o7hsTqGNQriWDLxgKctxqcuqtKhKhit1Vr3OUZSMwIHIP8Ax3GJPiZGXKzZ+yJtmsqsAALjKL+oOW1rXuyTAAE5VveNb2INr6EBjdbqVuBbbSw1M46I3N2xu4VhZASJWJdVZtibhSvcvvmPe8CNTc2sVHE2JhALMW0JuQP7M5UOQHugrm1YX7p1Nia9TzNnYKNAHOmWzCy2zKv53gNiLbXHOdFbYC6qQLaaG1wQNLjveyACDz3GzA78HxJjdGU2KFZBY+5x8/HXxsbitDRSBlBGxAI9x1rNnBn5WAt3b6XO5F/dqPcNa0PwCXNhYG8Yoz+6KzDSTRXI7hFi+mbphxYYbAzS5spCFVPg791T8SD6U81VfXjxcBIMPv3hMw+9YMqJ6tf4VubpWYxx4pJERxWLA4czrfKUWwO+XPYX9BUa4LHlizbF45XN9yGfKttdu6DfxNJsZiZjF2RYkM2ax8QSTa+uW9/lant8PkUpvljgj57i19NOeYa35150cfZrhb3d/ZHrzy9rNSS2Vep8wgzPLfbUb6ELJHGdj5N/6ckPRvFhHlzfaTProCQ1x66sdfKlnD2+qY7XRvLVpi/nyFMc+CzQB7exGXPK/wBYBbUam3u39K2oppxlzpGONwcZpXWv7+wp6R40MGVWB2GhB0J/0qWdUfGThccsbaJLljbl/a9+FvSQsn65qvosAxe1jYd24HMrmX1IU/CnlZyn1i6FNO7vlbvjcaFWGYaaa28asl2aSRLJN525S05Gp6bOMubWHgT8dP8AWluClLRozCxZVJHgSATTVx6cIHY7KgPzarZO6cGPvFddIceM2IlH/DiYX8DFGzD94/KkPDIimCjU6ZcMAfSGx+eakvFyWwb3uGnKIfL6RKqke/Ixp14m31MwGl45fRRGwFZiqQ5u2xs6Lx/1fhPJM3qWY/zqLwRWgxY+7iZLeVyh/l+NTDo4tsFhb8ooz+0oNRqMDtMev+LGdf8AEjNz+NbMEq6GyE4QEf8ACGYfpKc4+Yq5oZMyhhzAPx1qnehMGWKWO1s8EMy+6SEFj+3nq1+BPmwsB8Yoz8UFTxaNotmdxTF1FFFXOcKS8Tkyxm/+xuflelVM/SUZomQG10f00sD+NYyOos3BXJFXdMEzpE73+vklZPZ0SO0cZObSxd3Ou4t4Ui45iXSNYXcZ+60ZiQlSt9yYj7WYWAA003Jp96xZAMVEkZskWHQZdgVdjpexF7KoAIO/jTOTlkimbvwOpViwjaRRYeGVx3rnx0B51hxqHql9+qo1x3kvyb6/ca+kn0gyws2maU2jDSgOwNidbgDkDvYU1TqzSyAHObsDpKWTUiwJI/7injj+FlWaAyWK9p/aWa65jc37NrW9nUeJpBxQFpGLx2GozBLZh+u50IuefK1VVOXq1/d/P58dCOqg/Gk/7fH2/HqJMPbsmQOMpAvn7NDqCNM2Y2sAL8r1Mup6cdpz7rgWJFwJFZRsB9q3KohhFYkqcpt7KqyqQNPaEak690HXTWpL1ayMgxUxbNk7HU5jZg5cjva7L86nPSEX1v1yXqXhrkkvp+q65svSmnpHiAkJY7AMfgpp1Bpj6WANCUOzI4PutWsndZnErmilOKYprhbC+XN5XILMCPG5a++l9ADak2JxCMfbyAe2trhrMptyFr6C4tYC21iqxuIUuZDmAJJIujhiwOuYP3bWW1g1tbHlTfPMDp3VWxsC1mz2OXKNbC9xy1PgKyDPU09pUZtREGKgMBa+UWJzEkciABcAj3cY5kdtGyXbawa4I1BDZcwuG58zpqSE02HWymxClpUzFfaAsbjkQNdAbachqFDYUBiojZiwjbs11tnBcrsdkG4U210A0DEfcI18QMtyq29mxVQzhQXtoN8txbWw1rQfRLTBxr9zMn7DlfwAqj+jUaDHGIAESJLG2w7oKyA6ad0oNr3J8qujoW4MMgHKV/mFb+dJd70KNf7fqSCqQ65Jk/KKWYO4iUZQbmOXMcpbw7pzDnt4irvqhelPQmaFja08kkslsmbOxyZi7FuYAYkfPajK9KH8Old3sMuCiBEQI0JQ620BJ+GxB1Hvr3OxKg7k9jfnqVLnbzN9L/yr3h2s4PJQ1tvsRuQfia4zN3beFv3Ybef864H3rPTW1HKMZMMp8Yr+HtCb/wBK4PF/RIltq6MPfmlVRy8uVdMc/wDRraf2aIPVgNz5E16mX6uE/diD+qzHwH4n15Vqnp9fwZ0/QU8CjjY4tJb2+iCRLWv22GdVQC/M52X3MaOh3D4pcfAmIYrC7bDW73YKjE+yrNmFxrc20vcJOj+AGK4qsBkaNZWkTOgViAPrABfTVlWp3D1eQtio4u0lRQxXOCC3aIO0Friyk9486v4HPouIuAVC+sjElcLNltmfJEt9i0hygG3K7VNFGnjUJ6wYO0glt7UZWZfNoQsgU+RtlPvq2XY5MS10K14risQDAJMOo/pELKY5lcSlSz5EUgMpO92sLLvsD74lxOX6NNmwskYaNlaV5YssasuXMVVizAXGgBJpVjpBLisAB7P9ImHO+WJcvzYmjpq9uHYk/mAfGRf+9MwccPxWcQoq4J7KiKCcRBsqAXtf1qNYjESdvigIGzSCFigkjJjCIVBLA2a972Xa2tWFg07q3H2V39w5VFsYAvEZPPDIx88spF/gKAZN+iUGaHAzZSueCbCsCQbNBMSguNDp2vyqedGW/ocA8I1X1QZf5VCer7Er+TLNqY8TJl8rgOf3XI9al/RBr4RTe/em/wA56Ue+bl/TX1HqiiiqkQqM9LMWyPEoW6ysY230BRre672F/OpNXKfDK4syhh5isTjxKjeOXDKymulOK7biU5AyqpijVgCGS0ak5svfUZjYAixvXGBo5Z0iYh8oVs5dSrAD2mzjQhBYC9gQptcV36VcFOHxMkjoI0mlkKglbOqjLoQVKjJYhbnXek8E7Gy9oWWUCNo0Zu73dXXMpsQAVJBuQRbajhuvG+vP028wcqcny4fP+Othu4nhi88SZ1d8xyC0ZQRhCFuVa17a3tfbS1IuNKolJuFlW6kWjCD7VgddbHcfCnqbovK8oZVURs7qEzRhlKsyi5Iue/c3ve3urn0o4VLHyRY2YWQMtwxBJAYKWNyC2uum9NN6f8vPr0/7Ga/8eP8Aj9dvIYMHa7MCy3vdgWIcjcARgL4ka8qknVwdMQjABWkgDKdCQc4J1JOYrqajmGjIuS1zqMjBsqrbxcgA3AG3M1Muqrg05mDtGzYRxKMxCZc9/aUjXKSCuht4+WZRTjS8X4eXr1oUhLhnxPwXj4e3WpbXCc3YR5/ayLfny/Go/wBOGKCJ9SpkjVgL6KWIa5H2e8L+QNSoCuHEI80TggG6tobW2PjpTnG40GOfDOyseKdGcO+VrSi7BLpNGwz3OmWTK2a4bffzph4n0IKkhZWykrdZkkjJ1F7uqsnI7W38tXLjPC3juezcWy3MYIFljY3JtYi4ve9hr40zHGPGCokcdwZgZD7Q19lm+BGvskc64lmktz2X/p8J6xfX6njjPRzEJhokdCCMUVW7DUOhNlOfXUMd7/GvEXQ7E65owve1DyRDUaHRm9x1358wZJxaTNg1myRXD5jaEAMFkjW5UgsCQxvY+lI4OKyZtI4QHL7QqBcaECQm9xob+JG9U7ajmj8C5XrtoNnBuDjD4zNLLEAFYEq3dGYW1fbPZj3QWI08NbX6FqCJZEv2bsmUEWNgg1PmQVv7qq3gubE42MuO0CmLS/dUd3Mcv3sma53uavOCBUUKoAA2AqmP5nxEPiIdjHs+Z0qseN8WtI7scoiTGgXO85jCqB5kObDzFWdUa6U9DExUT5AqynUE3y30uSBztpe3OqZIt6ohhnGLalzKaZLF/JJQNOZYR/70FcOIKAW/8Uan7pCje99vH/SnXj3AJcJLaZQufOVNwVazlrKfG2TTfWm6RL2HM5h4avNbxHh5/wCnnJODVnqaTTaOWJgzFd9HiHj7AJOpN+XL3e/zNYQhjyh/imPn767Ynn4Bi1/G0bAeVtDpSLir2RV8EgB/ee3L/fOmk9PQHWok6I4kpxHCSAXPbroTvnYCxPLfetA4DhUjzI0kZVY2eTVgbuS1tAeWYn9UVn/hnDpo5YJTFLlEkbhuzexVShBBtYg661qWu+Ks87JLh25hVcdPuIJG5zOOzzTRzGxIj7bCMYw9hoCxSx81qx6ofpfwzHRY3GYhsPOFnc2kjUSoYUUIgcR5tLC9nW2vjWpx4kRxz4HZEeGY+f6m0zZliOUsiNkVrIyWIFwxA1JuMmntUp47xXENh3WWRZIzlUqIljLXYW74JI1sdBytzpBhcYgkBzAL2aoCbKCwZiw10uLr7rjyrrxWdXiCowY50JAIYhR3mY2Oii1zy5k0zA6vxDF5SPpNrA+zh4ht4lgTvUdxnFpxOT2pMhQKXyIDkvfJlUWFjrceNO+Lxq2NnS5NvbXn6/Oo9j2UOSpBAjChgQQWzagHxAa9t6AZanVviy3C5MzAH6U92sAFUwwnUDTW2UeZFWj0SgKYaxFh2k5X9EzOR/vwtVRdS/BVxazK8ncieOXssqm7OjKJLnW4CkAbDU6m1ryggCKFUWVQAB4AVlR+ayrmuzUTpRRRVCIUUUUAVN1+N3MIPzpT8FQfzqmZyVPdJB5WNjf0qzOvTiebGxQ30iizfrSNc/JVqFdCOHfSuJ4WK1wZVZv0Y/rG+S/OtUZs0lwDgawYaGNlDOkaKzNqxbL3iWOpJa/xqIddWDy8MzxjKyzREle6bEMm415gVYtRDrZizcIxHl2R+EqVlJGm2Zvna411Pnr+Naa6tsPk4Tgx/gq37fe/nWZMRsK1H0EP9V4P/l4f8sUxcx9ooopDIR1rYYpwySSEmN0eN8yHKdXCnb9KqPPTfFi2aRZLWt2scch021Zb1obrBw3acLxY/wAF2/YGb+VZdkrLgnyNdrOOzLewPEjiuAz4sxgGPtAy5mszAxFigW3ZqSL2ubVD5+nsZGmDt5fSJQPgLVKuhg/+Fcb78R/ClVJJWeyg+RZfGZo6qRoPqhVMTg3nMapeVlVAWKhUCgXzHvHMW1N/KrDqA9SCW4RH5yTH/wAwj+VT6tpJaIjKbm7k7YUUUUzJXvXXgQ+BjktrHKPg6sP4stUZjJSoGVmX3MR58j41ofrVhzcKnP3ezb4Srf5XrOeK2p1ZSLpEg6Rjv4Uf/ZYRj+c7KSWPix8aQcP4Z9JxUEH97LGh/RZhm/dvTp0kw5X6Jm3OCwx9O+B8rUr6sIg/GcMD9ntW9Vie1Z5m33TREcYAAAsALADQADYCvVFFMgFfCK+0UAZj6xMEE4pjVt/xS3/7FV/+qufVPhIpOLwxzIkiOsy5XUMpPZMdQdORp564MPk4vKTtIkT/ALmT/oqO9Xub8sYPJe/bLt92xzemW/pQJkg65uisOFx8ZgjSKOWIHKiBVzo5ViANBoY6rvExkA68j8bVfvXvwvPhcPOBrFKUPksy/wD9rGPWqMxUetIGjVPRfg+GigjkgghiMkcZYxRIha6gjMVAvvzp6ph6B4ntOF4Nhzw8I9VjCn5g0/UxhRRRQAUUUg49juwws8u3ZxSOPeqkj50AZw6xeMfSeJYiQarn7NfNYhkB9xIJ9anPUH0ZB7XHPuCYI/LQGRv4VH63jVT4hdr1pHqs4X9H4ThlIszqZj75SXH7pUVpmEtSWU2dJsEJsFiIzs0Ug9cpsfQ2NOdcMePqn/Rb+E1k2ZHlOYCtQdAD/VWC/wCXh/gFZkt3PhWm+gK24Xgv+Xh/gFaZlD/RRRWTQydNsWIuHYp227GUe8spUD4kVlWU2rS/Wuf6nxPuj/zkrMszU0ZkXz1d8Jv0akX+/TFN8cyL8lBqhmNac6CRheB4Xw+jKT+slz+NZkvp6D8KAZoTqMxgfhQQbxSyqf1iJAfg3yqw6q//ANn6P+r5m8cQ3yijq0KQ0FFFFAyO9YUOfheKH+ET+zZv5VmPFtvWr+P4TtcJPGN3ikUe9kIHzrKuMjrSNLYszrU4cFw/Dp15wLCfcqK6fi9RLoJxDseK4R+RlCH3Sgx/9VTnpfL2/RvAy7lewB94jaI/vCqvgbLLERuJEI94YEfOlRpd01jRRRSJhRRRQBQXXo1+JqPDDxfOSY0z9TsQPGoL8lmYe/smH4E099eMduJqfvYeL5SSg/ypq6moi3GoiBcLHMx8hky3PqwHrQJl79LuCfTMFPAPadDkvsJFOZCfLOFrMHEISrFSpVgSGVhZlYGxVhyIOla3qp+uXoPmH0+Fe8oAxCjmg0EtvFRo35tj9mkaT5CTqU6eoqLw6c5WDMYGOzBiWMR8GzFiviDbcDNcdZAxS5SGUkG4IINiCNQQeRB1rTHVx0p/KHD45mI7VbxS2/vUtc25ZlKvb86mLyJPRRRQAVEutXG9nwnEeLhIx/4jqD+7epbVa9emLtgoY/vzZvSNGP4laAKf4TwVsZjIcOv/ABXCm3JN3b0QMa1PDEEUKosFAAHgALAfCqW6huDdpiJ8Ww0jUQp+k/ecjzChR+tV2U2IK5YtLxsPFWHxFdaDSGZGnH1Ztva3ratW8GwfY4aGL+7jjT9hQv8AKsz8KwPa46GD72JRD+iJRf5A1qSmxBRRRSGRPrQ4Q2I4bMFZhkBlKgCziPvZTflz05gVmzH4RVUED5mtdzwh1ZW1DAqfcRY1lbpDgDC0kR3jdk/ZNqZll69GZT/7txlSbjBvY8wVjYC3utWe2wi9kGtqffV9dGcUE6Lq55YSX42cfjVGsvdjXyv8KEDL06l+j/0fh4lzG+IOcrplUKSqkWF7lRc3NWBSDgGB7DCwRbZI0X1Ci/zvS+kaCiiigArMPSjh6pJLkBssjbgg5cxAuCT5Vp6qJ61OEtHjZTfN2oEii1tNiL35EHbe4qc7OjBVtMV8NxCy9GmjNz2UqbeDyBgfiW+FV8mDyyp3s3eBRQNSb3ANjt42+VSrog9+FY9Co7rYeW4//JlA00PI+O/lUaxsrdoAlgfvMbBfMk/H0rPE06KqCcW34mnOEzSPBG0qhJGRS6jZXIBYa+BvSuuWFFkUZs3dHe+9p7XrvXWrHEFFFFAFM9f2EtLhJfvJNGf1WRh/E1NfUIg/KUx5jDsB6yx3/AVMuvPh+fARygaxTLf9GRWT+IpUN6hR/WU//Lt/mx0CL6ry6AgggEHQg6gg8jXqigZmvrH6H/k/FNGo+okvJAfBb96O/ihIH6JU8zT31B8e7LGS4Vj3Z1zqP8SLcD3xkn9QVa3T3okvEcG0WgkXvwsfsyAGwJ+6wup8jfcCs08K4m+CxkU4BDQyBmXY9w2dD5lcyn3mmJmuaK8QyhlDKbhgCCOYOoPwr3SGFU51/YoZsNHfULK59zFFH8LVcdZ566OIdrxKRdfq0ii188zEjyu3rTQmWz1V8E+i8KgX7Ui9u/6UveHwTKPSpbTD0FxbS8NwzOLN2SjYi4UZQbHUXABp9vSGfa+MbV8LUydNOIrDw7FOSdIZdt7spUW8NSNaAKZ6rcEMRxtX+zH28/xuq/NwfStB1QPUg4TirqxObsXUAA6nMhN7i4AAO9tbVft6bEj7RXktXqkMKz31tYAR4+e2z5ZP2lB/ENWhKozrmgU8RGRsztEA62PdKAka87owNv8AWmhMcsFjg3Q45d1QxH3nEAH5NVd9HsJ2uLgi3LPDH6Fhm+V/hT7wfiqr0cmgzjN9NjWx5K4WQX8u4/wrx1R4yBOLKZjclWWI8u1dlUH9ksPWgRouiuTYgCvH0qkaFFFc43vXSgAqu+uPo+JMN9JF80YyNb+7c7nlYE/OrEqJdaCD8myMWK5SrC32mvlCmx2ub+lZlsUxv5kVj1dY5Uw/EIJFaSPsO1y8iU2zEajUqQRsASeVQnHDOVV99t1/15+I0qRdHcQIsZOc1v6JOdb6s0FuXmRSThvChiMbBAxCrIyoSBc982J10HLao70dlUpGj+EwGPDxISCVjRSRtdVA08qV1wweHWKNI12RVQX1NlAAv6Cu9dB54UUUUARnrLw4fhGMv9mJnH6UdnX95RVN9TXGkw/Fgj//AFCNCp5B7q639+Ur7yKujrEnVOFYwtsYZE/WcZF/eIrM2Gw8j4iJYCRIzoIyNCJMwyG/KzWNMTNd0V8TYX3oJpDPtZq64uDDD8VlyiyzBMQB5yXD/GRXb1rSDYlRzrPnXJxPt+JuuloUjiH6Vu0YfF7elNCZOupvp8uJgjwLgiaCLRiRaSNGyrbndVKA+4mrOrMvVTg3k4vhijFMjMzH7yLG2ZbeBHdJ/OFaapAj4azV1guJeK4kqFCtKVvqFzIqqxJI3JufAm9aRMvlTNieieDkcu+GiLE3Jy7k8zbc00wasTdE8VkwWGhjXN2cMSE30uEAPzvT6qsdzb3UQxqgCqoUDYDQD0FdO08qQzz2YqIdbE2XhM4Fu8Y11IAA7RWNyfJTUxMnlSLiPDIsRGY5UDobXU7aG42pgUF1TnJxNZDayLIpGYBgxQgd29/Hlar/AIsRI+yhR4n/AEpr4d0JwUEnaR4dFcbMSzEe7MTan9HtyoYLQ5DDMd2+GlK659t5V0pAFZ864o0/KsmUnMUjza6BioBt4d0LWg6j/GugWCxchkmhBc2uys6E2FhfIwvpQBnHB4lRgsVARcmXCzK3mpkja3o4+JpT0QxqYTHRSOLhWBz7Zb6E6+AJq7x1PcNBv2DE/nSyn/rrrh+qjhqsG+jKxGveZ2HwZiDTFQ5YRWkAYEWPO9OkGCA3ua7xQBRYAADwrpSGfAtfaKKACoL1uykYNVscrSDM1r5Qqm3uuanVfCKTVqjUZcLsy/w+cLJJqCShQ5QGOVrezyvbTypb0cxpbieHktp28RtaxChgDYDwW/wrQuN4FBNG0ckSFWIJAGXUag3WxBHjekPCug2Cwz54cOivyY3dhfwLkkelT7PU6H8RaaocoZiwuq6eLc67BW5kD3V1oqpyngJ5mvdFFAFY9enSAw4WLDjKPpDFmYk3CwFGsFA1uxXXy2N9Kr6vSDxXDMwuqMZDl19hGK/+ZkHrWlOKcDw+JAGIhimC3sJEV7X3tmGl7CvnDuA4fD/2EEUV9+zjVL+/KBegVHOLFyv7MeQeLnX4b12GEY+0xPu0FLaKBkQ6f9KfyZhe1jhMrs2RdGKLoTnkI+yNraXJAuNSM6ymfFSswWSeSVixAQszOxvso018NBWua+WpiasrDof0OfB4+F0hbLHgBG0hAUPimnLSG53Nr2/NyjlViXl8F+J/0pXavtIZ/9k="/>
          <p:cNvSpPr>
            <a:spLocks noChangeAspect="1" noChangeArrowheads="1"/>
          </p:cNvSpPr>
          <p:nvPr/>
        </p:nvSpPr>
        <p:spPr bwMode="auto">
          <a:xfrm>
            <a:off x="635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95800" y="4648200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smtClean="0">
                <a:solidFill>
                  <a:schemeClr val="tx2"/>
                </a:solidFill>
              </a:rPr>
              <a:t>tasteless</a:t>
            </a:r>
            <a:endParaRPr lang="en-US" sz="4800" i="1" dirty="0">
              <a:solidFill>
                <a:schemeClr val="tx2"/>
              </a:solidFill>
            </a:endParaRPr>
          </a:p>
        </p:txBody>
      </p:sp>
      <p:pic>
        <p:nvPicPr>
          <p:cNvPr id="10" name="Picture 9" descr="tastele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28600"/>
            <a:ext cx="3175000" cy="627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chemise à </a:t>
            </a:r>
            <a:r>
              <a:rPr lang="en-US" dirty="0" err="1" smtClean="0"/>
              <a:t>rayures</a:t>
            </a:r>
            <a:r>
              <a:rPr lang="en-US" dirty="0" smtClean="0"/>
              <a:t> (</a:t>
            </a:r>
            <a:r>
              <a:rPr lang="en-US" dirty="0" err="1" smtClean="0"/>
              <a:t>verticales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" name="Content Placeholder 9" descr="striped_shi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676400"/>
            <a:ext cx="3853705" cy="4525963"/>
          </a:xfrm>
        </p:spPr>
      </p:pic>
      <p:cxnSp>
        <p:nvCxnSpPr>
          <p:cNvPr id="9" name="Straight Arrow Connector 8"/>
          <p:cNvCxnSpPr/>
          <p:nvPr/>
        </p:nvCxnSpPr>
        <p:spPr>
          <a:xfrm flipH="1">
            <a:off x="3962400" y="1219200"/>
            <a:ext cx="3048000" cy="2057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chemise à </a:t>
            </a:r>
            <a:r>
              <a:rPr lang="en-US" dirty="0" err="1" smtClean="0"/>
              <a:t>rayures</a:t>
            </a:r>
            <a:r>
              <a:rPr lang="en-US" dirty="0" smtClean="0"/>
              <a:t> (</a:t>
            </a:r>
            <a:r>
              <a:rPr lang="en-US" dirty="0" err="1" smtClean="0"/>
              <a:t>horizontales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" name="Content Placeholder 5" descr="striped_shirt_h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905000"/>
            <a:ext cx="3743325" cy="3743325"/>
          </a:xfrm>
        </p:spPr>
      </p:pic>
      <p:cxnSp>
        <p:nvCxnSpPr>
          <p:cNvPr id="9" name="Straight Arrow Connector 8"/>
          <p:cNvCxnSpPr/>
          <p:nvPr/>
        </p:nvCxnSpPr>
        <p:spPr>
          <a:xfrm flipH="1">
            <a:off x="4343400" y="1219200"/>
            <a:ext cx="2667000" cy="1905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359</Words>
  <Application>Microsoft Office PowerPoint</Application>
  <PresentationFormat>On-screen Show (4:3)</PresentationFormat>
  <Paragraphs>94</Paragraphs>
  <Slides>74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75" baseType="lpstr">
      <vt:lpstr>Office Theme</vt:lpstr>
      <vt:lpstr>Des goûts et des couleurs</vt:lpstr>
      <vt:lpstr>Un costume</vt:lpstr>
      <vt:lpstr>Un costume en laine</vt:lpstr>
      <vt:lpstr>Un costume en toile</vt:lpstr>
      <vt:lpstr>Une cravate en soie</vt:lpstr>
      <vt:lpstr>Un gilet en laine</vt:lpstr>
      <vt:lpstr>Un gilet en cuir</vt:lpstr>
      <vt:lpstr>Une chemise à rayures (verticales)</vt:lpstr>
      <vt:lpstr>Une chemise à rayures (horizontales)</vt:lpstr>
      <vt:lpstr>Un pantalon à pinces</vt:lpstr>
      <vt:lpstr>Un tailleur</vt:lpstr>
      <vt:lpstr>Une robe à col en V</vt:lpstr>
      <vt:lpstr>Un col roulé</vt:lpstr>
      <vt:lpstr>Une robe à col roulé</vt:lpstr>
      <vt:lpstr>Une jupe à pinces</vt:lpstr>
      <vt:lpstr>Une mini-jupe écossaise</vt:lpstr>
      <vt:lpstr>Des gants</vt:lpstr>
      <vt:lpstr>Des hauts talons</vt:lpstr>
      <vt:lpstr>Des bottines en cuir à hauts talons</vt:lpstr>
      <vt:lpstr>Une chemise forme tunique</vt:lpstr>
      <vt:lpstr>Un sweat forme tunique</vt:lpstr>
      <vt:lpstr>Un caleçon</vt:lpstr>
      <vt:lpstr>Un caleçon à pois</vt:lpstr>
      <vt:lpstr>Un caleçon à rayures</vt:lpstr>
      <vt:lpstr>Un collant</vt:lpstr>
      <vt:lpstr>Un pendentif</vt:lpstr>
      <vt:lpstr>Un sac en cuir</vt:lpstr>
      <vt:lpstr>Un pattes d’eph</vt:lpstr>
      <vt:lpstr>Un débardeur</vt:lpstr>
      <vt:lpstr>Un coupe-vent</vt:lpstr>
      <vt:lpstr>Des bretelles</vt:lpstr>
      <vt:lpstr>Des mocassins (m)</vt:lpstr>
      <vt:lpstr>Une chemise à manches longues</vt:lpstr>
      <vt:lpstr>Une chemise à manches courtes</vt:lpstr>
      <vt:lpstr>Des chemises à carreaux</vt:lpstr>
      <vt:lpstr>Une robe imprimée</vt:lpstr>
      <vt:lpstr>Un blouson en daim Des chaussures en daim</vt:lpstr>
      <vt:lpstr>imprimé (e)               écossais (e) </vt:lpstr>
      <vt:lpstr>à carreaux        à rayures            à pois </vt:lpstr>
      <vt:lpstr>En soie           en laine            en toile </vt:lpstr>
      <vt:lpstr>Avec une poche</vt:lpstr>
      <vt:lpstr>Avec des boutons</vt:lpstr>
      <vt:lpstr>Avec une fermeture éclair</vt:lpstr>
      <vt:lpstr>Avec des volants</vt:lpstr>
      <vt:lpstr>bleu clair                  bleu foncé</vt:lpstr>
      <vt:lpstr>Les tenues (f)</vt:lpstr>
      <vt:lpstr>Le look baba</vt:lpstr>
      <vt:lpstr>Le look grunge</vt:lpstr>
      <vt:lpstr>Le look punk</vt:lpstr>
      <vt:lpstr>Le look BCBG</vt:lpstr>
      <vt:lpstr>Qu’est-ce que tu penses de…. ces bottes?</vt:lpstr>
      <vt:lpstr>Qu’est-ce que tu en penses?</vt:lpstr>
      <vt:lpstr>Comment tu trouves…. ces bottes?</vt:lpstr>
      <vt:lpstr>Comment est-ce que tu les trouves?</vt:lpstr>
      <vt:lpstr>Elle te plaît, cette mini-jupe?</vt:lpstr>
      <vt:lpstr>Il te plaît, ce pattes-d’eph?</vt:lpstr>
      <vt:lpstr>J’aime bien ce genre de bottes.</vt:lpstr>
      <vt:lpstr>Je les aime bien.</vt:lpstr>
      <vt:lpstr>Elles me  plaisent beaucoup. (les bottes) </vt:lpstr>
      <vt:lpstr>Je ne les aime pas tellement. </vt:lpstr>
      <vt:lpstr>Je trouve qu’elles font vieux . </vt:lpstr>
      <vt:lpstr>Je trouve qu’elle fait vieux . (la robe) </vt:lpstr>
      <vt:lpstr>Ça fait vraiment cloche! </vt:lpstr>
      <vt:lpstr>C’est classe. </vt:lpstr>
      <vt:lpstr>C’est élégant. </vt:lpstr>
      <vt:lpstr>C’est hyper-cool. </vt:lpstr>
      <vt:lpstr>C’est chic, c’est élégant, c’est génial. </vt:lpstr>
      <vt:lpstr>C’est sobre.  </vt:lpstr>
      <vt:lpstr>C’est sérieux.  </vt:lpstr>
      <vt:lpstr>C’est affreux.  (affreuse) </vt:lpstr>
      <vt:lpstr>C’est délirant.  (délirante) </vt:lpstr>
      <vt:lpstr>C’est ringard.  (ringarde) </vt:lpstr>
      <vt:lpstr>C’est  tape-à-l’oeil.    </vt:lpstr>
      <vt:lpstr>C’est vulgaire.  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 goûts et des couleurs</dc:title>
  <dc:creator>pdimick</dc:creator>
  <cp:lastModifiedBy>Phyllis</cp:lastModifiedBy>
  <cp:revision>91</cp:revision>
  <dcterms:created xsi:type="dcterms:W3CDTF">2012-01-26T13:29:20Z</dcterms:created>
  <dcterms:modified xsi:type="dcterms:W3CDTF">2012-01-29T17:24:04Z</dcterms:modified>
</cp:coreProperties>
</file>